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9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6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53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58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9731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84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42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1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6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9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8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0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1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8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5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8D4A8-543E-4982-998A-4E1CB59D295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3F0219-A73D-409C-8E31-D5B1E4E23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4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5972CF-5807-40C0-80A3-59C8E5199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2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b="1" dirty="0"/>
              <a:t>Remote Interpretation: Best Practices</a:t>
            </a: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9C9D5-01F3-40C4-B8E6-870E090CF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3502" y="1567543"/>
            <a:ext cx="8596668" cy="4473819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buFont typeface="Wingdings 3" charset="2"/>
              <a:buChar char="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Goal: Accessible Communication Environment for Spoken Language Interpretation</a:t>
            </a:r>
          </a:p>
          <a:p>
            <a:pPr marL="342900" indent="-342900" algn="l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Planning: Consecutive, Simultaneous, Sight – MODE: OPI, VRI, RSI, VCI</a:t>
            </a:r>
          </a:p>
          <a:p>
            <a:pPr marL="342900" indent="-342900" algn="l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Consecutive still widely used; Simultaneous requires specific platforms &amp; technology or equipment. Simultaneous interpretation is on the rise.</a:t>
            </a:r>
          </a:p>
          <a:p>
            <a:pPr marL="342900" indent="-342900" algn="l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RSI – IT Support before &amp; during event is essential</a:t>
            </a:r>
          </a:p>
          <a:p>
            <a:pPr marL="342900" indent="-342900" algn="l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Bring interpreter into planning process – they can help identify if parent can access platform. Does the parent need help? How can they access the help? </a:t>
            </a:r>
          </a:p>
          <a:p>
            <a:pPr marL="342900" indent="-342900" algn="l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Pre-session – provide documents to the interpreter in advance</a:t>
            </a:r>
          </a:p>
          <a:p>
            <a:pPr marL="342900" indent="-342900" algn="l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Less experienced interpreters may not take charge in certain situations and it’s up to you to manage the conversation </a:t>
            </a:r>
          </a:p>
          <a:p>
            <a:pPr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fannycordero@gmail.com </a:t>
            </a: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8067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1" name="Rectangle 19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26E166-E64A-4896-BCFB-D4D83962F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2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b="1" dirty="0"/>
              <a:t>Digital Considerations</a:t>
            </a: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FACBA5DE-0F00-407E-823B-F14E6C2C2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0424" y="1530220"/>
            <a:ext cx="9470572" cy="405963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possible, send a reminder text or call the day before. Many people do not have email and do not check email every day.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with in-person meetings, introduce all participants and their specific roles to the interpreter in the pre-session and to the parent when they join the meeting.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you have headphones, please use them as they considerably reduce distortion in the audio and make a real difference for the interpreter.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 may be necessary to instruct parent to mute their device when not speaking; helpful in busy households with children.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Alert all parties that if anyone gets dropped or has a tech issue they will return to the call. Have plan B (phone bridge) if technology fails.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interpreter should establish how they will communicate if they cannot hear or if there is a problem. Who is the go-to person for the interpreter?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the interpreter or parent is on the phone and everyone else is on video, introduce yourself before speaking.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for understanding and pace. More than once.               fannycordero@gmail.com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16305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324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Remote Interpretation: Best Practices</vt:lpstr>
      <vt:lpstr>Digital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Interpretation: Best Practices</dc:title>
  <dc:creator>fanny cordero</dc:creator>
  <cp:lastModifiedBy>fanny cordero</cp:lastModifiedBy>
  <cp:revision>12</cp:revision>
  <dcterms:created xsi:type="dcterms:W3CDTF">2022-02-12T03:16:52Z</dcterms:created>
  <dcterms:modified xsi:type="dcterms:W3CDTF">2022-02-16T00:44:32Z</dcterms:modified>
</cp:coreProperties>
</file>