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9" r:id="rId3"/>
    <p:sldMasterId id="2147483698" r:id="rId4"/>
  </p:sldMasterIdLst>
  <p:notesMasterIdLst>
    <p:notesMasterId r:id="rId3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Corbel" panose="020B0503020204020204" pitchFamily="34" charset="0"/>
      <p:regular r:id="rId35"/>
      <p:bold r:id="rId36"/>
      <p:italic r:id="rId37"/>
      <p:boldItalic r:id="rId38"/>
    </p:embeddedFont>
    <p:embeddedFont>
      <p:font typeface="Encode Sans Condensed Thin" panose="020B0604020202020204" charset="0"/>
      <p:regular r:id="rId39"/>
      <p:bold r:id="rId40"/>
    </p:embeddedFont>
    <p:embeddedFont>
      <p:font typeface="Open Sans" panose="020B0606030504020204" pitchFamily="34" charset="0"/>
      <p:regular r:id="rId41"/>
      <p:bold r:id="rId42"/>
      <p:italic r:id="rId43"/>
      <p:boldItalic r:id="rId44"/>
    </p:embeddedFont>
    <p:embeddedFont>
      <p:font typeface="Open Sans Light" panose="020B0604020202020204" pitchFamily="34" charset="0"/>
      <p:regular r:id="rId45"/>
      <p:bold r:id="rId46"/>
      <p:italic r:id="rId47"/>
      <p:boldItalic r:id="rId48"/>
    </p:embeddedFont>
    <p:embeddedFont>
      <p:font typeface="Quattrocento Sans" panose="020B0502050000020003"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gkBaK7QOVXjwfiaZPwYJCtRaoZ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43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customschemas.google.com/relationships/presentationmetadata" Target="metadata"/><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21.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6.xml"/><Relationship Id="rId41" Type="http://schemas.openxmlformats.org/officeDocument/2006/relationships/font" Target="fonts/font11.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4" name="Google Shape;394;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1f92462c73a_2_3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g1f92462c73a_2_3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Alex</a:t>
            </a:r>
            <a:endParaRPr/>
          </a:p>
        </p:txBody>
      </p:sp>
      <p:sp>
        <p:nvSpPr>
          <p:cNvPr id="507" name="Google Shape;507;g1f92462c73a_2_3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1f92462c73a_2_4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g1f92462c73a_2_4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Tania</a:t>
            </a:r>
            <a:endParaRPr/>
          </a:p>
        </p:txBody>
      </p:sp>
      <p:sp>
        <p:nvSpPr>
          <p:cNvPr id="514" name="Google Shape;514;g1f92462c73a_2_4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21a2685e75a_0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21a2685e75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21a2685e75a_0_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21a2685e75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21a2685e75a_0_2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21a2685e75a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21a2685e75a_0_3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21a2685e75a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21a2685e75a_0_3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21a2685e75a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21a2685e75a_0_4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21a2685e75a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21a2685e75a_0_4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21a2685e75a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21a2685e75a_0_4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21a2685e75a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1f92462c73a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g1f92462c73a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To support you in your efforts here we wanted to briefly review some of the transition guidance that is available to add this to your toolboxes.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405" name="Google Shape;405;g1f92462c73a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222368f2c90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222368f2c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222368f2c90_0_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222368f2c90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222368f2c90_0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222368f2c90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222368f2c90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222368f2c9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222368f2c90_0_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222368f2c9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222368f2c90_0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 name="Google Shape;585;g222368f2c9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1f92462c73a_2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g1f92462c73a_2_1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lnSpc>
                <a:spcPct val="100000"/>
              </a:lnSpc>
              <a:spcBef>
                <a:spcPts val="0"/>
              </a:spcBef>
              <a:spcAft>
                <a:spcPts val="0"/>
              </a:spcAft>
              <a:buClr>
                <a:schemeClr val="dk1"/>
              </a:buClr>
              <a:buSzPts val="1200"/>
              <a:buFont typeface="Arial"/>
              <a:buNone/>
            </a:pPr>
            <a:endParaRPr/>
          </a:p>
        </p:txBody>
      </p:sp>
      <p:sp>
        <p:nvSpPr>
          <p:cNvPr id="411" name="Google Shape;411;g1f92462c73a_2_1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1f92462c73a_2_25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9" name="Google Shape;419;g1f92462c73a_2_2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1f92462c73a_2_2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g1f92462c73a_2_2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To support you in your efforts here we wanted to briefly review some of the transition guidance that is available to add this to your toolboxes.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426" name="Google Shape;426;g1f92462c73a_2_2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1f92462c73a_2_2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g1f92462c73a_2_2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many of the resources we will be highlighting today come from Guidelines for Aligning HSBP and IEP Transition Plans, you can see these bolded here. We know this isn’t new but this is so robust so we want to make sure this is in your toolbox</a:t>
            </a:r>
            <a:endParaRPr/>
          </a:p>
        </p:txBody>
      </p:sp>
      <p:sp>
        <p:nvSpPr>
          <p:cNvPr id="432" name="Google Shape;432;g1f92462c73a_2_2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1f92462c73a_2_2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g1f92462c73a_2_2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the first appendix I wanted to highlight is appendix A: Transition Team members and roles. </a:t>
            </a:r>
            <a:endParaRPr/>
          </a:p>
          <a:p>
            <a:pPr marL="0" lvl="0" indent="0" algn="l" rtl="0">
              <a:lnSpc>
                <a:spcPct val="100000"/>
              </a:lnSpc>
              <a:spcBef>
                <a:spcPts val="0"/>
              </a:spcBef>
              <a:spcAft>
                <a:spcPts val="0"/>
              </a:spcAft>
              <a:buSzPts val="1400"/>
              <a:buNone/>
            </a:pPr>
            <a:r>
              <a:rPr lang="en-US"/>
              <a:t>This resource has a wealth of information about the different transition partners and roles that can be really helpful when reviewing your local transition teams and processes. </a:t>
            </a:r>
            <a:endParaRPr/>
          </a:p>
          <a:p>
            <a:pPr marL="0" lvl="0" indent="0" algn="l" rtl="0">
              <a:lnSpc>
                <a:spcPct val="100000"/>
              </a:lnSpc>
              <a:spcBef>
                <a:spcPts val="0"/>
              </a:spcBef>
              <a:spcAft>
                <a:spcPts val="0"/>
              </a:spcAft>
              <a:buSzPts val="1400"/>
              <a:buNone/>
            </a:pPr>
            <a:r>
              <a:rPr lang="en-US"/>
              <a:t>A few points I want to make here is that:</a:t>
            </a:r>
            <a:endParaRPr/>
          </a:p>
          <a:p>
            <a:pPr marL="171450" lvl="0" indent="-171450" algn="l" rtl="0">
              <a:lnSpc>
                <a:spcPct val="100000"/>
              </a:lnSpc>
              <a:spcBef>
                <a:spcPts val="0"/>
              </a:spcBef>
              <a:spcAft>
                <a:spcPts val="0"/>
              </a:spcAft>
              <a:buClr>
                <a:schemeClr val="dk1"/>
              </a:buClr>
              <a:buSzPts val="1200"/>
              <a:buFont typeface="Arial"/>
              <a:buChar char="•"/>
            </a:pPr>
            <a:r>
              <a:rPr lang="en-US"/>
              <a:t>Collaboration is essential including the role of adult service agencies on the transition team</a:t>
            </a:r>
            <a:endParaRPr/>
          </a:p>
          <a:p>
            <a:pPr marL="171450" lvl="0" indent="-171450" algn="l" rtl="0">
              <a:lnSpc>
                <a:spcPct val="100000"/>
              </a:lnSpc>
              <a:spcBef>
                <a:spcPts val="0"/>
              </a:spcBef>
              <a:spcAft>
                <a:spcPts val="0"/>
              </a:spcAft>
              <a:buClr>
                <a:schemeClr val="dk1"/>
              </a:buClr>
              <a:buSzPts val="1200"/>
              <a:buFont typeface="Arial"/>
              <a:buChar char="•"/>
            </a:pPr>
            <a:r>
              <a:rPr lang="en-US"/>
              <a:t>Students are also the most important member of their transition team and their meaningful participation is key</a:t>
            </a:r>
            <a:endParaRPr/>
          </a:p>
          <a:p>
            <a:pPr marL="171450" lvl="0" indent="-165100" algn="l" rtl="0">
              <a:lnSpc>
                <a:spcPct val="100000"/>
              </a:lnSpc>
              <a:spcBef>
                <a:spcPts val="0"/>
              </a:spcBef>
              <a:spcAft>
                <a:spcPts val="0"/>
              </a:spcAft>
              <a:buSzPts val="1100"/>
              <a:buChar char="•"/>
            </a:pPr>
            <a:r>
              <a:rPr lang="en-US"/>
              <a:t>Programs like job foundations can really help to bring these teams together to support students. Additionally programs like job foundations really help to build up a system capacity to team, collaborate and support students. </a:t>
            </a:r>
            <a:endParaRPr/>
          </a:p>
          <a:p>
            <a:pPr marL="0" lvl="0" indent="0" algn="l" rtl="0">
              <a:lnSpc>
                <a:spcPct val="100000"/>
              </a:lnSpc>
              <a:spcBef>
                <a:spcPts val="0"/>
              </a:spcBef>
              <a:spcAft>
                <a:spcPts val="0"/>
              </a:spcAft>
              <a:buNone/>
            </a:pPr>
            <a:r>
              <a:rPr lang="en-US"/>
              <a:t>A very exciting time in transition as we have great partnerships at all level to really have robust collaborative and supportive transition planning for students. The whole team has a role in putting together supports for a student's to be ready for employment after school. </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US"/>
              <a:t>OSPI has a role in supporting best practices, guidance and teaming, and schools and teams really have a role making sure employment preparation is available to all students and that they are making the valuable connections to our adult service providers and valuable programs like school to work and job foundations. </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US"/>
              <a:t>(Kick off to Rod to add some content)</a:t>
            </a:r>
            <a:endParaRPr/>
          </a:p>
          <a:p>
            <a:pPr marL="171450" lvl="0" indent="-95250" algn="l" rtl="0">
              <a:lnSpc>
                <a:spcPct val="100000"/>
              </a:lnSpc>
              <a:spcBef>
                <a:spcPts val="0"/>
              </a:spcBef>
              <a:spcAft>
                <a:spcPts val="0"/>
              </a:spcAft>
              <a:buClr>
                <a:schemeClr val="dk1"/>
              </a:buClr>
              <a:buSzPts val="1200"/>
              <a:buFont typeface="Arial"/>
              <a:buNone/>
            </a:pPr>
            <a:endParaRPr/>
          </a:p>
        </p:txBody>
      </p:sp>
      <p:sp>
        <p:nvSpPr>
          <p:cNvPr id="440" name="Google Shape;440;g1f92462c73a_2_27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1f92462c73a_2_34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4" name="Google Shape;494;g1f92462c73a_2_3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1f92462c73a_2_35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0" name="Google Shape;500;g1f92462c73a_2_3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9.pn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4.xml"/><Relationship Id="rId4" Type="http://schemas.openxmlformats.org/officeDocument/2006/relationships/image" Target="../media/image21.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4.xml"/><Relationship Id="rId4" Type="http://schemas.openxmlformats.org/officeDocument/2006/relationships/image" Target="../media/image21.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Master" Target="../slideMasters/slideMaster4.xml"/><Relationship Id="rId4" Type="http://schemas.openxmlformats.org/officeDocument/2006/relationships/image" Target="../media/image23.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3"/>
        <p:cNvGrpSpPr/>
        <p:nvPr/>
      </p:nvGrpSpPr>
      <p:grpSpPr>
        <a:xfrm>
          <a:off x="0" y="0"/>
          <a:ext cx="0" cy="0"/>
          <a:chOff x="0" y="0"/>
          <a:chExt cx="0" cy="0"/>
        </a:xfrm>
      </p:grpSpPr>
      <p:sp>
        <p:nvSpPr>
          <p:cNvPr id="14" name="Google Shape;14;p4"/>
          <p:cNvSpPr/>
          <p:nvPr/>
        </p:nvSpPr>
        <p:spPr>
          <a:xfrm>
            <a:off x="0" y="761999"/>
            <a:ext cx="9141619" cy="53340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4"/>
          <p:cNvSpPr/>
          <p:nvPr/>
        </p:nvSpPr>
        <p:spPr>
          <a:xfrm>
            <a:off x="9270263" y="761999"/>
            <a:ext cx="2925318" cy="5334001"/>
          </a:xfrm>
          <a:prstGeom prst="rect">
            <a:avLst/>
          </a:prstGeom>
          <a:solidFill>
            <a:srgbClr val="C8C8C8">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4"/>
          <p:cNvSpPr txBox="1">
            <a:spLocks noGrp="1"/>
          </p:cNvSpPr>
          <p:nvPr>
            <p:ph type="ctrTitle"/>
          </p:nvPr>
        </p:nvSpPr>
        <p:spPr>
          <a:xfrm>
            <a:off x="1069848" y="1298448"/>
            <a:ext cx="7315200" cy="325526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5900"/>
              <a:buFont typeface="Corbel"/>
              <a:buNone/>
              <a:defRPr sz="59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
          <p:cNvSpPr txBox="1">
            <a:spLocks noGrp="1"/>
          </p:cNvSpPr>
          <p:nvPr>
            <p:ph type="subTitle" idx="1"/>
          </p:nvPr>
        </p:nvSpPr>
        <p:spPr>
          <a:xfrm>
            <a:off x="1100015" y="4670246"/>
            <a:ext cx="7315200" cy="914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200"/>
              <a:buNone/>
              <a:defRPr sz="2200" cap="none">
                <a:solidFill>
                  <a:srgbClr val="D7F0F6"/>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a:endParaRPr/>
          </a:p>
        </p:txBody>
      </p:sp>
      <p:sp>
        <p:nvSpPr>
          <p:cNvPr id="18" name="Google Shape;18;p4"/>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3"/>
          <p:cNvSpPr txBox="1">
            <a:spLocks noGrp="1"/>
          </p:cNvSpPr>
          <p:nvPr>
            <p:ph type="body" idx="1"/>
          </p:nvPr>
        </p:nvSpPr>
        <p:spPr>
          <a:xfrm rot="5400000">
            <a:off x="4966548" y="-233172"/>
            <a:ext cx="5120640" cy="7315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75" name="Google Shape;75;p13"/>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3"/>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3"/>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rot="5400000">
            <a:off x="-685800" y="2057400"/>
            <a:ext cx="4953000" cy="2819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4"/>
          <p:cNvSpPr txBox="1">
            <a:spLocks noGrp="1"/>
          </p:cNvSpPr>
          <p:nvPr>
            <p:ph type="body" idx="1"/>
          </p:nvPr>
        </p:nvSpPr>
        <p:spPr>
          <a:xfrm rot="5400000">
            <a:off x="4965192" y="-228600"/>
            <a:ext cx="5120640" cy="7315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81" name="Google Shape;81;p14"/>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4"/>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4"/>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87"/>
        <p:cNvGrpSpPr/>
        <p:nvPr/>
      </p:nvGrpSpPr>
      <p:grpSpPr>
        <a:xfrm>
          <a:off x="0" y="0"/>
          <a:ext cx="0" cy="0"/>
          <a:chOff x="0" y="0"/>
          <a:chExt cx="0" cy="0"/>
        </a:xfrm>
      </p:grpSpPr>
      <p:sp>
        <p:nvSpPr>
          <p:cNvPr id="88" name="Google Shape;88;g1f92462c73a_2_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Font typeface="Quattrocento Sans"/>
              <a:buNone/>
              <a:defRPr b="1">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9" name="Google Shape;89;g1f92462c73a_2_3" title="OSPI logo"/>
          <p:cNvPicPr preferRelativeResize="0"/>
          <p:nvPr/>
        </p:nvPicPr>
        <p:blipFill rotWithShape="1">
          <a:blip r:embed="rId2">
            <a:alphaModFix/>
          </a:blip>
          <a:srcRect/>
          <a:stretch/>
        </p:blipFill>
        <p:spPr>
          <a:xfrm>
            <a:off x="219521" y="6252635"/>
            <a:ext cx="2737153" cy="457951"/>
          </a:xfrm>
          <a:prstGeom prst="rect">
            <a:avLst/>
          </a:prstGeom>
          <a:noFill/>
          <a:ln>
            <a:noFill/>
          </a:ln>
        </p:spPr>
      </p:pic>
      <p:sp>
        <p:nvSpPr>
          <p:cNvPr id="90" name="Google Shape;90;g1f92462c73a_2_3"/>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91" name="Google Shape;91;g1f92462c73a_2_3"/>
          <p:cNvSpPr/>
          <p:nvPr/>
        </p:nvSpPr>
        <p:spPr>
          <a:xfrm>
            <a:off x="63374" y="81481"/>
            <a:ext cx="12050162" cy="6708618"/>
          </a:xfrm>
          <a:prstGeom prst="rect">
            <a:avLst/>
          </a:prstGeom>
          <a:noFill/>
          <a:ln w="28575" cap="flat" cmpd="sng">
            <a:solidFill>
              <a:srgbClr val="FFCF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2"/>
        <p:cNvGrpSpPr/>
        <p:nvPr/>
      </p:nvGrpSpPr>
      <p:grpSpPr>
        <a:xfrm>
          <a:off x="0" y="0"/>
          <a:ext cx="0" cy="0"/>
          <a:chOff x="0" y="0"/>
          <a:chExt cx="0" cy="0"/>
        </a:xfrm>
      </p:grpSpPr>
      <p:sp>
        <p:nvSpPr>
          <p:cNvPr id="93" name="Google Shape;93;g1f92462c73a_2_8"/>
          <p:cNvSpPr/>
          <p:nvPr/>
        </p:nvSpPr>
        <p:spPr>
          <a:xfrm>
            <a:off x="0" y="0"/>
            <a:ext cx="12192000" cy="3564330"/>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94" name="Google Shape;94;g1f92462c73a_2_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Quattrocento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g1f92462c73a_2_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96" name="Google Shape;96;g1f92462c73a_2_8"/>
          <p:cNvPicPr preferRelativeResize="0"/>
          <p:nvPr/>
        </p:nvPicPr>
        <p:blipFill rotWithShape="1">
          <a:blip r:embed="rId2">
            <a:alphaModFix/>
          </a:blip>
          <a:srcRect/>
          <a:stretch/>
        </p:blipFill>
        <p:spPr>
          <a:xfrm>
            <a:off x="663423" y="6188131"/>
            <a:ext cx="2737153" cy="45795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ission Vision Values">
  <p:cSld name="Mission Vision Values">
    <p:spTree>
      <p:nvGrpSpPr>
        <p:cNvPr id="1" name="Shape 97"/>
        <p:cNvGrpSpPr/>
        <p:nvPr/>
      </p:nvGrpSpPr>
      <p:grpSpPr>
        <a:xfrm>
          <a:off x="0" y="0"/>
          <a:ext cx="0" cy="0"/>
          <a:chOff x="0" y="0"/>
          <a:chExt cx="0" cy="0"/>
        </a:xfrm>
      </p:grpSpPr>
      <p:pic>
        <p:nvPicPr>
          <p:cNvPr id="98" name="Google Shape;98;g1f92462c73a_2_13"/>
          <p:cNvPicPr preferRelativeResize="0"/>
          <p:nvPr/>
        </p:nvPicPr>
        <p:blipFill rotWithShape="1">
          <a:blip r:embed="rId2">
            <a:alphaModFix/>
          </a:blip>
          <a:srcRect l="26488" r="27542"/>
          <a:stretch/>
        </p:blipFill>
        <p:spPr>
          <a:xfrm>
            <a:off x="0" y="0"/>
            <a:ext cx="4728754" cy="6858000"/>
          </a:xfrm>
          <a:prstGeom prst="rect">
            <a:avLst/>
          </a:prstGeom>
          <a:noFill/>
          <a:ln>
            <a:noFill/>
          </a:ln>
        </p:spPr>
      </p:pic>
      <p:sp>
        <p:nvSpPr>
          <p:cNvPr id="99" name="Google Shape;99;g1f92462c73a_2_13"/>
          <p:cNvSpPr/>
          <p:nvPr/>
        </p:nvSpPr>
        <p:spPr>
          <a:xfrm>
            <a:off x="-2721" y="0"/>
            <a:ext cx="4730569" cy="6858000"/>
          </a:xfrm>
          <a:prstGeom prst="rect">
            <a:avLst/>
          </a:prstGeom>
          <a:solidFill>
            <a:srgbClr val="FBC639">
              <a:alpha val="8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pic>
        <p:nvPicPr>
          <p:cNvPr id="100" name="Google Shape;100;g1f92462c73a_2_13"/>
          <p:cNvPicPr preferRelativeResize="0"/>
          <p:nvPr/>
        </p:nvPicPr>
        <p:blipFill rotWithShape="1">
          <a:blip r:embed="rId3">
            <a:alphaModFix/>
          </a:blip>
          <a:srcRect/>
          <a:stretch/>
        </p:blipFill>
        <p:spPr>
          <a:xfrm>
            <a:off x="5684148" y="5699184"/>
            <a:ext cx="5491238" cy="918735"/>
          </a:xfrm>
          <a:prstGeom prst="rect">
            <a:avLst/>
          </a:prstGeom>
          <a:noFill/>
          <a:ln>
            <a:noFill/>
          </a:ln>
        </p:spPr>
      </p:pic>
      <p:sp>
        <p:nvSpPr>
          <p:cNvPr id="101" name="Google Shape;101;g1f92462c73a_2_13"/>
          <p:cNvSpPr txBox="1"/>
          <p:nvPr/>
        </p:nvSpPr>
        <p:spPr>
          <a:xfrm>
            <a:off x="477672" y="504967"/>
            <a:ext cx="3875964" cy="58477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3200"/>
              <a:buFont typeface="Quattrocento Sans"/>
              <a:buNone/>
            </a:pPr>
            <a:r>
              <a:rPr lang="en-US" sz="3200" b="1" i="0" u="none" strike="noStrike" cap="none">
                <a:solidFill>
                  <a:schemeClr val="dk1"/>
                </a:solidFill>
                <a:latin typeface="Quattrocento Sans"/>
                <a:ea typeface="Quattrocento Sans"/>
                <a:cs typeface="Quattrocento Sans"/>
                <a:sym typeface="Quattrocento Sans"/>
              </a:rPr>
              <a:t>Vision</a:t>
            </a:r>
            <a:endParaRPr sz="1800" b="0" i="0" u="none" strike="noStrike" cap="none">
              <a:solidFill>
                <a:schemeClr val="dk1"/>
              </a:solidFill>
              <a:latin typeface="Arial"/>
              <a:ea typeface="Arial"/>
              <a:cs typeface="Arial"/>
              <a:sym typeface="Arial"/>
            </a:endParaRPr>
          </a:p>
        </p:txBody>
      </p:sp>
      <p:sp>
        <p:nvSpPr>
          <p:cNvPr id="102" name="Google Shape;102;g1f92462c73a_2_13"/>
          <p:cNvSpPr txBox="1"/>
          <p:nvPr/>
        </p:nvSpPr>
        <p:spPr>
          <a:xfrm>
            <a:off x="4967785" y="504967"/>
            <a:ext cx="687847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0403D"/>
              </a:buClr>
              <a:buSzPts val="1800"/>
              <a:buFont typeface="Quattrocento Sans"/>
              <a:buNone/>
            </a:pPr>
            <a:r>
              <a:rPr lang="en-US" sz="1800" b="0" i="1" u="none" strike="noStrike" cap="none">
                <a:solidFill>
                  <a:srgbClr val="40403D"/>
                </a:solidFill>
                <a:latin typeface="Quattrocento Sans"/>
                <a:ea typeface="Quattrocento Sans"/>
                <a:cs typeface="Quattrocento Sans"/>
                <a:sym typeface="Quattrocento Sans"/>
              </a:rPr>
              <a:t>All students prepared for post-secondary pathways, careers, and civic engagement.</a:t>
            </a:r>
            <a:endParaRPr sz="1800" b="0" i="0" u="none" strike="noStrike" cap="none">
              <a:solidFill>
                <a:schemeClr val="dk1"/>
              </a:solidFill>
              <a:latin typeface="Arial"/>
              <a:ea typeface="Arial"/>
              <a:cs typeface="Arial"/>
              <a:sym typeface="Arial"/>
            </a:endParaRPr>
          </a:p>
        </p:txBody>
      </p:sp>
      <p:sp>
        <p:nvSpPr>
          <p:cNvPr id="103" name="Google Shape;103;g1f92462c73a_2_13"/>
          <p:cNvSpPr txBox="1"/>
          <p:nvPr/>
        </p:nvSpPr>
        <p:spPr>
          <a:xfrm>
            <a:off x="477672" y="1504061"/>
            <a:ext cx="3875964" cy="58477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40403D"/>
              </a:buClr>
              <a:buSzPts val="3200"/>
              <a:buFont typeface="Quattrocento Sans"/>
              <a:buNone/>
            </a:pPr>
            <a:r>
              <a:rPr lang="en-US" sz="3200" b="1" i="0" u="none" strike="noStrike" cap="none">
                <a:solidFill>
                  <a:srgbClr val="40403D"/>
                </a:solidFill>
                <a:latin typeface="Quattrocento Sans"/>
                <a:ea typeface="Quattrocento Sans"/>
                <a:cs typeface="Quattrocento Sans"/>
                <a:sym typeface="Quattrocento Sans"/>
              </a:rPr>
              <a:t>Mission</a:t>
            </a:r>
            <a:endParaRPr sz="1800" b="0" i="0" u="none" strike="noStrike" cap="none">
              <a:solidFill>
                <a:schemeClr val="dk1"/>
              </a:solidFill>
              <a:latin typeface="Arial"/>
              <a:ea typeface="Arial"/>
              <a:cs typeface="Arial"/>
              <a:sym typeface="Arial"/>
            </a:endParaRPr>
          </a:p>
        </p:txBody>
      </p:sp>
      <p:sp>
        <p:nvSpPr>
          <p:cNvPr id="104" name="Google Shape;104;g1f92462c73a_2_13"/>
          <p:cNvSpPr txBox="1"/>
          <p:nvPr/>
        </p:nvSpPr>
        <p:spPr>
          <a:xfrm>
            <a:off x="4967785" y="1504061"/>
            <a:ext cx="6878472"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0403D"/>
              </a:buClr>
              <a:buSzPts val="1800"/>
              <a:buFont typeface="Quattrocento Sans"/>
              <a:buNone/>
            </a:pPr>
            <a:r>
              <a:rPr lang="en-US" sz="1800" b="0" i="0" u="none" strike="noStrike" cap="none">
                <a:solidFill>
                  <a:srgbClr val="40403D"/>
                </a:solidFill>
                <a:latin typeface="Quattrocento Sans"/>
                <a:ea typeface="Quattrocento Sans"/>
                <a:cs typeface="Quattrocento Sans"/>
                <a:sym typeface="Quattrocento Sans"/>
              </a:rPr>
              <a:t>Transform K–12 education to a system that is centered on closing opportunity gaps and is characterized by high expectations for all students and educators. We achieve this by developing equity-based policies and supports that empower educators, families, and communities.</a:t>
            </a:r>
            <a:endParaRPr sz="1800" b="0" i="0" u="none" strike="noStrike" cap="none">
              <a:solidFill>
                <a:schemeClr val="dk1"/>
              </a:solidFill>
              <a:latin typeface="Arial"/>
              <a:ea typeface="Arial"/>
              <a:cs typeface="Arial"/>
              <a:sym typeface="Arial"/>
            </a:endParaRPr>
          </a:p>
        </p:txBody>
      </p:sp>
      <p:sp>
        <p:nvSpPr>
          <p:cNvPr id="105" name="Google Shape;105;g1f92462c73a_2_13"/>
          <p:cNvSpPr txBox="1"/>
          <p:nvPr/>
        </p:nvSpPr>
        <p:spPr>
          <a:xfrm>
            <a:off x="477672" y="3334152"/>
            <a:ext cx="3875964" cy="58477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40403D"/>
              </a:buClr>
              <a:buSzPts val="3200"/>
              <a:buFont typeface="Quattrocento Sans"/>
              <a:buNone/>
            </a:pPr>
            <a:r>
              <a:rPr lang="en-US" sz="3200" b="1" i="0" u="none" strike="noStrike" cap="none">
                <a:solidFill>
                  <a:srgbClr val="40403D"/>
                </a:solidFill>
                <a:latin typeface="Quattrocento Sans"/>
                <a:ea typeface="Quattrocento Sans"/>
                <a:cs typeface="Quattrocento Sans"/>
                <a:sym typeface="Quattrocento Sans"/>
              </a:rPr>
              <a:t>Values</a:t>
            </a:r>
            <a:endParaRPr sz="1800" b="0" i="0" u="none" strike="noStrike" cap="none">
              <a:solidFill>
                <a:schemeClr val="dk1"/>
              </a:solidFill>
              <a:latin typeface="Arial"/>
              <a:ea typeface="Arial"/>
              <a:cs typeface="Arial"/>
              <a:sym typeface="Arial"/>
            </a:endParaRPr>
          </a:p>
        </p:txBody>
      </p:sp>
      <p:sp>
        <p:nvSpPr>
          <p:cNvPr id="106" name="Google Shape;106;g1f92462c73a_2_13"/>
          <p:cNvSpPr txBox="1"/>
          <p:nvPr/>
        </p:nvSpPr>
        <p:spPr>
          <a:xfrm>
            <a:off x="4967785" y="3334152"/>
            <a:ext cx="6878472" cy="120032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40403D"/>
              </a:buClr>
              <a:buSzPts val="1800"/>
              <a:buFont typeface="Arial"/>
              <a:buChar char="•"/>
            </a:pPr>
            <a:r>
              <a:rPr lang="en-US" sz="1800" b="0" i="0" u="none" strike="noStrike" cap="none">
                <a:solidFill>
                  <a:srgbClr val="40403D"/>
                </a:solidFill>
                <a:latin typeface="Quattrocento Sans"/>
                <a:ea typeface="Quattrocento Sans"/>
                <a:cs typeface="Quattrocento Sans"/>
                <a:sym typeface="Quattrocento Sans"/>
              </a:rPr>
              <a:t>Ensuring Equity</a:t>
            </a: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40403D"/>
              </a:buClr>
              <a:buSzPts val="1800"/>
              <a:buFont typeface="Arial"/>
              <a:buChar char="•"/>
            </a:pPr>
            <a:r>
              <a:rPr lang="en-US" sz="1800" b="0" i="0" u="none" strike="noStrike" cap="none">
                <a:solidFill>
                  <a:srgbClr val="40403D"/>
                </a:solidFill>
                <a:latin typeface="Quattrocento Sans"/>
                <a:ea typeface="Quattrocento Sans"/>
                <a:cs typeface="Quattrocento Sans"/>
                <a:sym typeface="Quattrocento Sans"/>
              </a:rPr>
              <a:t>Collaboration and Service</a:t>
            </a: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40403D"/>
              </a:buClr>
              <a:buSzPts val="1800"/>
              <a:buFont typeface="Arial"/>
              <a:buChar char="•"/>
            </a:pPr>
            <a:r>
              <a:rPr lang="en-US" sz="1800" b="0" i="0" u="none" strike="noStrike" cap="none">
                <a:solidFill>
                  <a:srgbClr val="40403D"/>
                </a:solidFill>
                <a:latin typeface="Quattrocento Sans"/>
                <a:ea typeface="Quattrocento Sans"/>
                <a:cs typeface="Quattrocento Sans"/>
                <a:sym typeface="Quattrocento Sans"/>
              </a:rPr>
              <a:t>Achieving Excellence through Continuous Improvement</a:t>
            </a: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40403D"/>
              </a:buClr>
              <a:buSzPts val="1800"/>
              <a:buFont typeface="Arial"/>
              <a:buChar char="•"/>
            </a:pPr>
            <a:r>
              <a:rPr lang="en-US" sz="1800" b="0" i="0" u="none" strike="noStrike" cap="none">
                <a:solidFill>
                  <a:srgbClr val="40403D"/>
                </a:solidFill>
                <a:latin typeface="Quattrocento Sans"/>
                <a:ea typeface="Quattrocento Sans"/>
                <a:cs typeface="Quattrocento Sans"/>
                <a:sym typeface="Quattrocento Sans"/>
              </a:rPr>
              <a:t>Focus on the Whole Child</a:t>
            </a: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Equity Statement">
  <p:cSld name="Equity Statement">
    <p:spTree>
      <p:nvGrpSpPr>
        <p:cNvPr id="1" name="Shape 107"/>
        <p:cNvGrpSpPr/>
        <p:nvPr/>
      </p:nvGrpSpPr>
      <p:grpSpPr>
        <a:xfrm>
          <a:off x="0" y="0"/>
          <a:ext cx="0" cy="0"/>
          <a:chOff x="0" y="0"/>
          <a:chExt cx="0" cy="0"/>
        </a:xfrm>
      </p:grpSpPr>
      <p:pic>
        <p:nvPicPr>
          <p:cNvPr id="108" name="Google Shape;108;g1f92462c73a_2_23"/>
          <p:cNvPicPr preferRelativeResize="0"/>
          <p:nvPr/>
        </p:nvPicPr>
        <p:blipFill rotWithShape="1">
          <a:blip r:embed="rId2">
            <a:alphaModFix/>
          </a:blip>
          <a:srcRect l="26488" r="27542"/>
          <a:stretch/>
        </p:blipFill>
        <p:spPr>
          <a:xfrm>
            <a:off x="0" y="0"/>
            <a:ext cx="4728754" cy="6858000"/>
          </a:xfrm>
          <a:prstGeom prst="rect">
            <a:avLst/>
          </a:prstGeom>
          <a:noFill/>
          <a:ln>
            <a:noFill/>
          </a:ln>
        </p:spPr>
      </p:pic>
      <p:sp>
        <p:nvSpPr>
          <p:cNvPr id="109" name="Google Shape;109;g1f92462c73a_2_23"/>
          <p:cNvSpPr/>
          <p:nvPr/>
        </p:nvSpPr>
        <p:spPr>
          <a:xfrm>
            <a:off x="-2721" y="0"/>
            <a:ext cx="4730569" cy="6858000"/>
          </a:xfrm>
          <a:prstGeom prst="rect">
            <a:avLst/>
          </a:prstGeom>
          <a:solidFill>
            <a:srgbClr val="CEC09E">
              <a:alpha val="8588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pic>
        <p:nvPicPr>
          <p:cNvPr id="110" name="Google Shape;110;g1f92462c73a_2_23"/>
          <p:cNvPicPr preferRelativeResize="0"/>
          <p:nvPr/>
        </p:nvPicPr>
        <p:blipFill rotWithShape="1">
          <a:blip r:embed="rId3">
            <a:alphaModFix/>
          </a:blip>
          <a:srcRect/>
          <a:stretch/>
        </p:blipFill>
        <p:spPr>
          <a:xfrm>
            <a:off x="5684148" y="5699184"/>
            <a:ext cx="5491238" cy="918735"/>
          </a:xfrm>
          <a:prstGeom prst="rect">
            <a:avLst/>
          </a:prstGeom>
          <a:noFill/>
          <a:ln>
            <a:noFill/>
          </a:ln>
        </p:spPr>
      </p:pic>
      <p:sp>
        <p:nvSpPr>
          <p:cNvPr id="111" name="Google Shape;111;g1f92462c73a_2_23"/>
          <p:cNvSpPr txBox="1"/>
          <p:nvPr/>
        </p:nvSpPr>
        <p:spPr>
          <a:xfrm>
            <a:off x="477672" y="504967"/>
            <a:ext cx="3875964" cy="58477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40403D"/>
              </a:buClr>
              <a:buSzPts val="3200"/>
              <a:buFont typeface="Quattrocento Sans"/>
              <a:buNone/>
            </a:pPr>
            <a:r>
              <a:rPr lang="en-US" sz="3200" b="1" i="0" u="none" strike="noStrike" cap="none">
                <a:solidFill>
                  <a:srgbClr val="40403D"/>
                </a:solidFill>
                <a:latin typeface="Quattrocento Sans"/>
                <a:ea typeface="Quattrocento Sans"/>
                <a:cs typeface="Quattrocento Sans"/>
                <a:sym typeface="Quattrocento Sans"/>
              </a:rPr>
              <a:t>Equity Statement</a:t>
            </a:r>
            <a:endParaRPr sz="1800" b="0" i="0" u="none" strike="noStrike" cap="none">
              <a:solidFill>
                <a:schemeClr val="dk1"/>
              </a:solidFill>
              <a:latin typeface="Arial"/>
              <a:ea typeface="Arial"/>
              <a:cs typeface="Arial"/>
              <a:sym typeface="Arial"/>
            </a:endParaRPr>
          </a:p>
        </p:txBody>
      </p:sp>
      <p:sp>
        <p:nvSpPr>
          <p:cNvPr id="112" name="Google Shape;112;g1f92462c73a_2_23"/>
          <p:cNvSpPr txBox="1"/>
          <p:nvPr/>
        </p:nvSpPr>
        <p:spPr>
          <a:xfrm>
            <a:off x="4967785" y="504967"/>
            <a:ext cx="6878472" cy="47551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0403D"/>
              </a:buClr>
              <a:buSzPts val="1800"/>
              <a:buFont typeface="Quattrocento Sans"/>
              <a:buNone/>
            </a:pPr>
            <a:r>
              <a:rPr lang="en-US" sz="1800" b="0" i="0" u="none" strike="noStrike" cap="none">
                <a:solidFill>
                  <a:srgbClr val="40403D"/>
                </a:solidFill>
                <a:latin typeface="Quattrocento Sans"/>
                <a:ea typeface="Quattrocento Sans"/>
                <a:cs typeface="Quattrocento Sans"/>
                <a:sym typeface="Quattrocento Sans"/>
              </a:rPr>
              <a:t>Each student, family, and community possesses strengths and cultural knowledge that benefits their peers, educators, and schools.</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600"/>
              </a:spcBef>
              <a:spcAft>
                <a:spcPts val="0"/>
              </a:spcAft>
              <a:buClr>
                <a:srgbClr val="40403D"/>
              </a:buClr>
              <a:buSzPts val="1800"/>
              <a:buFont typeface="Quattrocento Sans"/>
              <a:buNone/>
            </a:pPr>
            <a:r>
              <a:rPr lang="en-US" sz="1800" b="0" i="0" u="none" strike="noStrike" cap="none">
                <a:solidFill>
                  <a:srgbClr val="40403D"/>
                </a:solidFill>
                <a:latin typeface="Quattrocento Sans"/>
                <a:ea typeface="Quattrocento Sans"/>
                <a:cs typeface="Quattrocento Sans"/>
                <a:sym typeface="Quattrocento Sans"/>
              </a:rPr>
              <a:t>Ensuring educational equity:</a:t>
            </a: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600"/>
              </a:spcBef>
              <a:spcAft>
                <a:spcPts val="0"/>
              </a:spcAft>
              <a:buClr>
                <a:srgbClr val="40403D"/>
              </a:buClr>
              <a:buSzPts val="1800"/>
              <a:buFont typeface="Arial"/>
              <a:buChar char="•"/>
            </a:pPr>
            <a:r>
              <a:rPr lang="en-US" sz="1800" b="0" i="0" u="none" strike="noStrike" cap="none">
                <a:solidFill>
                  <a:srgbClr val="40403D"/>
                </a:solidFill>
                <a:latin typeface="Quattrocento Sans"/>
                <a:ea typeface="Quattrocento Sans"/>
                <a:cs typeface="Quattrocento Sans"/>
                <a:sym typeface="Quattrocento Sans"/>
              </a:rPr>
              <a:t>Goes beyond equality; it requires education leaders to examine the ways current policies and practices result in disparate outcomes for our students of color, students living in poverty, students receiving special education and English Learner services, students who identify as LGBTQ+, and highly mobile student populations.</a:t>
            </a: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600"/>
              </a:spcBef>
              <a:spcAft>
                <a:spcPts val="0"/>
              </a:spcAft>
              <a:buClr>
                <a:srgbClr val="40403D"/>
              </a:buClr>
              <a:buSzPts val="1800"/>
              <a:buFont typeface="Arial"/>
              <a:buChar char="•"/>
            </a:pPr>
            <a:r>
              <a:rPr lang="en-US" sz="1800" b="0" i="0" u="none" strike="noStrike" cap="none">
                <a:solidFill>
                  <a:srgbClr val="40403D"/>
                </a:solidFill>
                <a:latin typeface="Quattrocento Sans"/>
                <a:ea typeface="Quattrocento Sans"/>
                <a:cs typeface="Quattrocento Sans"/>
                <a:sym typeface="Quattrocento Sans"/>
              </a:rPr>
              <a:t>Requires education leaders to develop an understanding of historical contexts; engage students, families, and community representatives as partners in decision-making; and actively dismantle systemic barriers, replacing them with policies and practices that ensure all students have access to the instruction and support they need to succeed in our schools.</a:t>
            </a: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Slide 1">
  <p:cSld name="Section Slide 1">
    <p:spTree>
      <p:nvGrpSpPr>
        <p:cNvPr id="1" name="Shape 113"/>
        <p:cNvGrpSpPr/>
        <p:nvPr/>
      </p:nvGrpSpPr>
      <p:grpSpPr>
        <a:xfrm>
          <a:off x="0" y="0"/>
          <a:ext cx="0" cy="0"/>
          <a:chOff x="0" y="0"/>
          <a:chExt cx="0" cy="0"/>
        </a:xfrm>
      </p:grpSpPr>
      <p:sp>
        <p:nvSpPr>
          <p:cNvPr id="114" name="Google Shape;114;g1f92462c73a_2_29"/>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g1f92462c73a_2_29"/>
          <p:cNvSpPr>
            <a:spLocks noGrp="1"/>
          </p:cNvSpPr>
          <p:nvPr>
            <p:ph type="pic" idx="2"/>
          </p:nvPr>
        </p:nvSpPr>
        <p:spPr>
          <a:xfrm>
            <a:off x="0" y="0"/>
            <a:ext cx="12192000" cy="3921125"/>
          </a:xfrm>
          <a:prstGeom prst="rect">
            <a:avLst/>
          </a:prstGeom>
          <a:noFill/>
          <a:ln>
            <a:noFill/>
          </a:ln>
        </p:spPr>
      </p:sp>
      <p:pic>
        <p:nvPicPr>
          <p:cNvPr id="116" name="Google Shape;116;g1f92462c73a_2_29"/>
          <p:cNvPicPr preferRelativeResize="0"/>
          <p:nvPr/>
        </p:nvPicPr>
        <p:blipFill rotWithShape="1">
          <a:blip r:embed="rId2">
            <a:alphaModFix/>
          </a:blip>
          <a:srcRect l="-118" t="6339" r="118" b="44733"/>
          <a:stretch/>
        </p:blipFill>
        <p:spPr>
          <a:xfrm>
            <a:off x="0" y="-29029"/>
            <a:ext cx="12192000" cy="3976914"/>
          </a:xfrm>
          <a:prstGeom prst="rect">
            <a:avLst/>
          </a:prstGeom>
          <a:noFill/>
          <a:ln>
            <a:noFill/>
          </a:ln>
        </p:spPr>
      </p:pic>
      <p:sp>
        <p:nvSpPr>
          <p:cNvPr id="117" name="Google Shape;117;g1f92462c73a_2_29"/>
          <p:cNvSpPr/>
          <p:nvPr/>
        </p:nvSpPr>
        <p:spPr>
          <a:xfrm>
            <a:off x="0" y="-29029"/>
            <a:ext cx="12192000" cy="4005943"/>
          </a:xfrm>
          <a:prstGeom prst="rect">
            <a:avLst/>
          </a:prstGeom>
          <a:solidFill>
            <a:srgbClr val="CEC09E">
              <a:alpha val="8784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Slide 2">
  <p:cSld name="Section Slide 2">
    <p:spTree>
      <p:nvGrpSpPr>
        <p:cNvPr id="1" name="Shape 118"/>
        <p:cNvGrpSpPr/>
        <p:nvPr/>
      </p:nvGrpSpPr>
      <p:grpSpPr>
        <a:xfrm>
          <a:off x="0" y="0"/>
          <a:ext cx="0" cy="0"/>
          <a:chOff x="0" y="0"/>
          <a:chExt cx="0" cy="0"/>
        </a:xfrm>
      </p:grpSpPr>
      <p:sp>
        <p:nvSpPr>
          <p:cNvPr id="119" name="Google Shape;119;g1f92462c73a_2_34"/>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g1f92462c73a_2_34"/>
          <p:cNvSpPr>
            <a:spLocks noGrp="1"/>
          </p:cNvSpPr>
          <p:nvPr>
            <p:ph type="pic" idx="2"/>
          </p:nvPr>
        </p:nvSpPr>
        <p:spPr>
          <a:xfrm>
            <a:off x="0" y="0"/>
            <a:ext cx="12192000" cy="3921125"/>
          </a:xfrm>
          <a:prstGeom prst="rect">
            <a:avLst/>
          </a:prstGeom>
          <a:noFill/>
          <a:ln>
            <a:noFill/>
          </a:ln>
        </p:spPr>
      </p:sp>
      <p:pic>
        <p:nvPicPr>
          <p:cNvPr id="121" name="Google Shape;121;g1f92462c73a_2_34"/>
          <p:cNvPicPr preferRelativeResize="0"/>
          <p:nvPr/>
        </p:nvPicPr>
        <p:blipFill rotWithShape="1">
          <a:blip r:embed="rId2">
            <a:alphaModFix/>
          </a:blip>
          <a:srcRect t="13553" b="37517"/>
          <a:stretch/>
        </p:blipFill>
        <p:spPr>
          <a:xfrm>
            <a:off x="-35170" y="-55790"/>
            <a:ext cx="12227169" cy="3976915"/>
          </a:xfrm>
          <a:prstGeom prst="rect">
            <a:avLst/>
          </a:prstGeom>
          <a:noFill/>
          <a:ln>
            <a:noFill/>
          </a:ln>
        </p:spPr>
      </p:pic>
      <p:sp>
        <p:nvSpPr>
          <p:cNvPr id="122" name="Google Shape;122;g1f92462c73a_2_34"/>
          <p:cNvSpPr/>
          <p:nvPr/>
        </p:nvSpPr>
        <p:spPr>
          <a:xfrm>
            <a:off x="-35170" y="-55790"/>
            <a:ext cx="12262339" cy="3976914"/>
          </a:xfrm>
          <a:prstGeom prst="rect">
            <a:avLst/>
          </a:prstGeom>
          <a:solidFill>
            <a:srgbClr val="FBC639">
              <a:alpha val="8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Slide Alt">
  <p:cSld name="Section Slide Alt">
    <p:spTree>
      <p:nvGrpSpPr>
        <p:cNvPr id="1" name="Shape 123"/>
        <p:cNvGrpSpPr/>
        <p:nvPr/>
      </p:nvGrpSpPr>
      <p:grpSpPr>
        <a:xfrm>
          <a:off x="0" y="0"/>
          <a:ext cx="0" cy="0"/>
          <a:chOff x="0" y="0"/>
          <a:chExt cx="0" cy="0"/>
        </a:xfrm>
      </p:grpSpPr>
      <p:sp>
        <p:nvSpPr>
          <p:cNvPr id="124" name="Google Shape;124;g1f92462c73a_2_39"/>
          <p:cNvSpPr/>
          <p:nvPr/>
        </p:nvSpPr>
        <p:spPr>
          <a:xfrm>
            <a:off x="-188686" y="-203200"/>
            <a:ext cx="6299200" cy="7264400"/>
          </a:xfrm>
          <a:prstGeom prst="rect">
            <a:avLst/>
          </a:prstGeom>
          <a:solidFill>
            <a:srgbClr val="4040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25" name="Google Shape;125;g1f92462c73a_2_39"/>
          <p:cNvSpPr txBox="1"/>
          <p:nvPr/>
        </p:nvSpPr>
        <p:spPr>
          <a:xfrm>
            <a:off x="638629" y="2873829"/>
            <a:ext cx="48768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7F5EB"/>
              </a:buClr>
              <a:buSzPts val="3600"/>
              <a:buFont typeface="Quattrocento Sans"/>
              <a:buNone/>
            </a:pPr>
            <a:r>
              <a:rPr lang="en-US" sz="3600" b="1" i="0" u="none" strike="noStrike" cap="none">
                <a:solidFill>
                  <a:srgbClr val="F7F5EB"/>
                </a:solidFill>
                <a:latin typeface="Quattrocento Sans"/>
                <a:ea typeface="Quattrocento Sans"/>
                <a:cs typeface="Quattrocento Sans"/>
                <a:sym typeface="Quattrocento Sans"/>
              </a:rPr>
              <a:t>Section Title</a:t>
            </a:r>
            <a:endParaRPr sz="1800" b="0" i="0" u="none" strike="noStrike" cap="none">
              <a:solidFill>
                <a:schemeClr val="dk1"/>
              </a:solidFill>
              <a:latin typeface="Arial"/>
              <a:ea typeface="Arial"/>
              <a:cs typeface="Arial"/>
              <a:sym typeface="Arial"/>
            </a:endParaRPr>
          </a:p>
        </p:txBody>
      </p:sp>
      <p:pic>
        <p:nvPicPr>
          <p:cNvPr id="126" name="Google Shape;126;g1f92462c73a_2_39"/>
          <p:cNvPicPr preferRelativeResize="0"/>
          <p:nvPr/>
        </p:nvPicPr>
        <p:blipFill rotWithShape="1">
          <a:blip r:embed="rId2">
            <a:alphaModFix/>
          </a:blip>
          <a:srcRect/>
          <a:stretch/>
        </p:blipFill>
        <p:spPr>
          <a:xfrm>
            <a:off x="638629" y="5678455"/>
            <a:ext cx="4864704" cy="813910"/>
          </a:xfrm>
          <a:prstGeom prst="rect">
            <a:avLst/>
          </a:prstGeom>
          <a:noFill/>
          <a:ln>
            <a:noFill/>
          </a:ln>
        </p:spPr>
      </p:pic>
      <p:sp>
        <p:nvSpPr>
          <p:cNvPr id="127" name="Google Shape;127;g1f92462c73a_2_39"/>
          <p:cNvSpPr txBox="1"/>
          <p:nvPr/>
        </p:nvSpPr>
        <p:spPr>
          <a:xfrm>
            <a:off x="6571343" y="698160"/>
            <a:ext cx="5181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40403D"/>
              </a:buClr>
              <a:buSzPts val="2800"/>
              <a:buFont typeface="Arial"/>
              <a:buChar char="•"/>
            </a:pPr>
            <a:r>
              <a:rPr lang="en-US" sz="2800" b="0" i="0" u="none" strike="noStrike" cap="none">
                <a:solidFill>
                  <a:srgbClr val="40403D"/>
                </a:solidFill>
                <a:latin typeface="Quattrocento Sans"/>
                <a:ea typeface="Quattrocento Sans"/>
                <a:cs typeface="Quattrocento Sans"/>
                <a:sym typeface="Quattrocento Sans"/>
              </a:rPr>
              <a:t>Edit Master text styles</a:t>
            </a:r>
            <a:endParaRPr sz="1800" b="0" i="0" u="none" strike="noStrike" cap="none">
              <a:solidFill>
                <a:schemeClr val="dk1"/>
              </a:solidFill>
              <a:latin typeface="Arial"/>
              <a:ea typeface="Arial"/>
              <a:cs typeface="Arial"/>
              <a:sym typeface="Arial"/>
            </a:endParaRPr>
          </a:p>
          <a:p>
            <a:pPr marL="685800" marR="0" lvl="1" indent="-228600" algn="l" rtl="0">
              <a:lnSpc>
                <a:spcPct val="90000"/>
              </a:lnSpc>
              <a:spcBef>
                <a:spcPts val="500"/>
              </a:spcBef>
              <a:spcAft>
                <a:spcPts val="0"/>
              </a:spcAft>
              <a:buClr>
                <a:srgbClr val="40403D"/>
              </a:buClr>
              <a:buSzPts val="2400"/>
              <a:buFont typeface="Arial"/>
              <a:buChar char="•"/>
            </a:pPr>
            <a:r>
              <a:rPr lang="en-US" sz="2400" b="0" i="0" u="none" strike="noStrike" cap="none">
                <a:solidFill>
                  <a:srgbClr val="40403D"/>
                </a:solidFill>
                <a:latin typeface="Quattrocento Sans"/>
                <a:ea typeface="Quattrocento Sans"/>
                <a:cs typeface="Quattrocento Sans"/>
                <a:sym typeface="Quattrocento Sans"/>
              </a:rPr>
              <a:t>Second level</a:t>
            </a:r>
            <a:endParaRPr sz="1800" b="0" i="0" u="none" strike="noStrike" cap="none">
              <a:solidFill>
                <a:schemeClr val="dk1"/>
              </a:solidFill>
              <a:latin typeface="Arial"/>
              <a:ea typeface="Arial"/>
              <a:cs typeface="Arial"/>
              <a:sym typeface="Arial"/>
            </a:endParaRPr>
          </a:p>
          <a:p>
            <a:pPr marL="1143000" marR="0" lvl="2" indent="-228600" algn="l" rtl="0">
              <a:lnSpc>
                <a:spcPct val="90000"/>
              </a:lnSpc>
              <a:spcBef>
                <a:spcPts val="500"/>
              </a:spcBef>
              <a:spcAft>
                <a:spcPts val="0"/>
              </a:spcAft>
              <a:buClr>
                <a:srgbClr val="40403D"/>
              </a:buClr>
              <a:buSzPts val="2000"/>
              <a:buFont typeface="Arial"/>
              <a:buChar char="•"/>
            </a:pPr>
            <a:r>
              <a:rPr lang="en-US" sz="2000" b="0" i="0" u="none" strike="noStrike" cap="none">
                <a:solidFill>
                  <a:srgbClr val="40403D"/>
                </a:solidFill>
                <a:latin typeface="Quattrocento Sans"/>
                <a:ea typeface="Quattrocento Sans"/>
                <a:cs typeface="Quattrocento Sans"/>
                <a:sym typeface="Quattrocento Sans"/>
              </a:rPr>
              <a:t>Third level</a:t>
            </a:r>
            <a:endParaRPr sz="1800" b="0" i="0" u="none" strike="noStrike" cap="none">
              <a:solidFill>
                <a:schemeClr val="dk1"/>
              </a:solidFill>
              <a:latin typeface="Arial"/>
              <a:ea typeface="Arial"/>
              <a:cs typeface="Arial"/>
              <a:sym typeface="Arial"/>
            </a:endParaRPr>
          </a:p>
          <a:p>
            <a:pPr marL="1600200" marR="0" lvl="3" indent="-228600" algn="l" rtl="0">
              <a:lnSpc>
                <a:spcPct val="90000"/>
              </a:lnSpc>
              <a:spcBef>
                <a:spcPts val="500"/>
              </a:spcBef>
              <a:spcAft>
                <a:spcPts val="0"/>
              </a:spcAft>
              <a:buClr>
                <a:srgbClr val="40403D"/>
              </a:buClr>
              <a:buSzPts val="1800"/>
              <a:buFont typeface="Arial"/>
              <a:buChar char="•"/>
            </a:pPr>
            <a:r>
              <a:rPr lang="en-US" sz="1800" b="0" i="0" u="none" strike="noStrike" cap="none">
                <a:solidFill>
                  <a:srgbClr val="40403D"/>
                </a:solidFill>
                <a:latin typeface="Quattrocento Sans"/>
                <a:ea typeface="Quattrocento Sans"/>
                <a:cs typeface="Quattrocento Sans"/>
                <a:sym typeface="Quattrocento Sans"/>
              </a:rPr>
              <a:t>Fourth level</a:t>
            </a:r>
            <a:endParaRPr sz="1800" b="0" i="0" u="none" strike="noStrike" cap="none">
              <a:solidFill>
                <a:schemeClr val="dk1"/>
              </a:solidFill>
              <a:latin typeface="Arial"/>
              <a:ea typeface="Arial"/>
              <a:cs typeface="Arial"/>
              <a:sym typeface="Arial"/>
            </a:endParaRPr>
          </a:p>
          <a:p>
            <a:pPr marL="2057400" marR="0" lvl="4" indent="-228600" algn="l" rtl="0">
              <a:lnSpc>
                <a:spcPct val="90000"/>
              </a:lnSpc>
              <a:spcBef>
                <a:spcPts val="500"/>
              </a:spcBef>
              <a:spcAft>
                <a:spcPts val="0"/>
              </a:spcAft>
              <a:buClr>
                <a:srgbClr val="40403D"/>
              </a:buClr>
              <a:buSzPts val="1800"/>
              <a:buFont typeface="Arial"/>
              <a:buChar char="•"/>
            </a:pPr>
            <a:r>
              <a:rPr lang="en-US" sz="1800" b="0" i="0" u="none" strike="noStrike" cap="none">
                <a:solidFill>
                  <a:srgbClr val="40403D"/>
                </a:solidFill>
                <a:latin typeface="Quattrocento Sans"/>
                <a:ea typeface="Quattrocento Sans"/>
                <a:cs typeface="Quattrocento Sans"/>
                <a:sym typeface="Quattrocento Sans"/>
              </a:rPr>
              <a:t>Fifth level</a:t>
            </a: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128"/>
        <p:cNvGrpSpPr/>
        <p:nvPr/>
      </p:nvGrpSpPr>
      <p:grpSpPr>
        <a:xfrm>
          <a:off x="0" y="0"/>
          <a:ext cx="0" cy="0"/>
          <a:chOff x="0" y="0"/>
          <a:chExt cx="0" cy="0"/>
        </a:xfrm>
      </p:grpSpPr>
      <p:sp>
        <p:nvSpPr>
          <p:cNvPr id="129" name="Google Shape;129;g1f92462c73a_2_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g1f92462c73a_2_44"/>
          <p:cNvSpPr txBox="1">
            <a:spLocks noGrp="1"/>
          </p:cNvSpPr>
          <p:nvPr>
            <p:ph type="body" idx="1"/>
          </p:nvPr>
        </p:nvSpPr>
        <p:spPr>
          <a:xfrm>
            <a:off x="838200" y="1825625"/>
            <a:ext cx="10515600" cy="425586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1" name="Google Shape;131;g1f92462c73a_2_44"/>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132" name="Google Shape;132;g1f92462c73a_2_44"/>
          <p:cNvSpPr txBox="1">
            <a:spLocks noGrp="1"/>
          </p:cNvSpPr>
          <p:nvPr>
            <p:ph type="dt" idx="10"/>
          </p:nvPr>
        </p:nvSpPr>
        <p:spPr>
          <a:xfrm>
            <a:off x="4633988" y="6234543"/>
            <a:ext cx="2743200" cy="36512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33" name="Google Shape;133;g1f92462c73a_2_44"/>
          <p:cNvSpPr txBox="1">
            <a:spLocks noGrp="1"/>
          </p:cNvSpPr>
          <p:nvPr>
            <p:ph type="sldNum" idx="12"/>
          </p:nvPr>
        </p:nvSpPr>
        <p:spPr>
          <a:xfrm>
            <a:off x="8610600" y="6234543"/>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1pPr>
            <a:lvl2pPr marL="0" marR="0" lvl="1" indent="0" algn="l"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2pPr>
            <a:lvl3pPr marL="0" marR="0" lvl="2" indent="0" algn="l"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3pPr>
            <a:lvl4pPr marL="0" marR="0" lvl="3" indent="0" algn="l"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4pPr>
            <a:lvl5pPr marL="0" marR="0" lvl="4" indent="0" algn="l"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5pPr>
            <a:lvl6pPr marL="0" marR="0" lvl="5" indent="0" algn="l"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6pPr>
            <a:lvl7pPr marL="0" marR="0" lvl="6" indent="0" algn="l"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7pPr>
            <a:lvl8pPr marL="0" marR="0" lvl="7" indent="0" algn="l"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8pPr>
            <a:lvl9pPr marL="0" marR="0" lvl="8" indent="0" algn="l"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5"/>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4"/>
        <p:cNvGrpSpPr/>
        <p:nvPr/>
      </p:nvGrpSpPr>
      <p:grpSpPr>
        <a:xfrm>
          <a:off x="0" y="0"/>
          <a:ext cx="0" cy="0"/>
          <a:chOff x="0" y="0"/>
          <a:chExt cx="0" cy="0"/>
        </a:xfrm>
      </p:grpSpPr>
      <p:sp>
        <p:nvSpPr>
          <p:cNvPr id="135" name="Google Shape;135;g1f92462c73a_2_5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Quattrocento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g1f92462c73a_2_5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90908F"/>
              </a:buClr>
              <a:buSzPts val="2400"/>
              <a:buNone/>
              <a:defRPr sz="2400">
                <a:solidFill>
                  <a:srgbClr val="90908F"/>
                </a:solidFill>
              </a:defRPr>
            </a:lvl1pPr>
            <a:lvl2pPr marL="914400" lvl="1" indent="-228600" algn="l">
              <a:lnSpc>
                <a:spcPct val="90000"/>
              </a:lnSpc>
              <a:spcBef>
                <a:spcPts val="500"/>
              </a:spcBef>
              <a:spcAft>
                <a:spcPts val="0"/>
              </a:spcAft>
              <a:buClr>
                <a:srgbClr val="90908F"/>
              </a:buClr>
              <a:buSzPts val="2000"/>
              <a:buNone/>
              <a:defRPr sz="2000">
                <a:solidFill>
                  <a:srgbClr val="90908F"/>
                </a:solidFill>
              </a:defRPr>
            </a:lvl2pPr>
            <a:lvl3pPr marL="1371600" lvl="2" indent="-228600" algn="l">
              <a:lnSpc>
                <a:spcPct val="90000"/>
              </a:lnSpc>
              <a:spcBef>
                <a:spcPts val="500"/>
              </a:spcBef>
              <a:spcAft>
                <a:spcPts val="0"/>
              </a:spcAft>
              <a:buClr>
                <a:srgbClr val="90908F"/>
              </a:buClr>
              <a:buSzPts val="1800"/>
              <a:buNone/>
              <a:defRPr sz="1800">
                <a:solidFill>
                  <a:srgbClr val="90908F"/>
                </a:solidFill>
              </a:defRPr>
            </a:lvl3pPr>
            <a:lvl4pPr marL="1828800" lvl="3" indent="-228600" algn="l">
              <a:lnSpc>
                <a:spcPct val="90000"/>
              </a:lnSpc>
              <a:spcBef>
                <a:spcPts val="500"/>
              </a:spcBef>
              <a:spcAft>
                <a:spcPts val="0"/>
              </a:spcAft>
              <a:buClr>
                <a:srgbClr val="90908F"/>
              </a:buClr>
              <a:buSzPts val="1600"/>
              <a:buNone/>
              <a:defRPr sz="1600">
                <a:solidFill>
                  <a:srgbClr val="90908F"/>
                </a:solidFill>
              </a:defRPr>
            </a:lvl4pPr>
            <a:lvl5pPr marL="2286000" lvl="4" indent="-228600" algn="l">
              <a:lnSpc>
                <a:spcPct val="90000"/>
              </a:lnSpc>
              <a:spcBef>
                <a:spcPts val="500"/>
              </a:spcBef>
              <a:spcAft>
                <a:spcPts val="0"/>
              </a:spcAft>
              <a:buClr>
                <a:srgbClr val="90908F"/>
              </a:buClr>
              <a:buSzPts val="1600"/>
              <a:buNone/>
              <a:defRPr sz="1600">
                <a:solidFill>
                  <a:srgbClr val="90908F"/>
                </a:solidFill>
              </a:defRPr>
            </a:lvl5pPr>
            <a:lvl6pPr marL="2743200" lvl="5" indent="-228600" algn="l">
              <a:lnSpc>
                <a:spcPct val="90000"/>
              </a:lnSpc>
              <a:spcBef>
                <a:spcPts val="500"/>
              </a:spcBef>
              <a:spcAft>
                <a:spcPts val="0"/>
              </a:spcAft>
              <a:buClr>
                <a:srgbClr val="90908F"/>
              </a:buClr>
              <a:buSzPts val="1600"/>
              <a:buNone/>
              <a:defRPr sz="1600">
                <a:solidFill>
                  <a:srgbClr val="90908F"/>
                </a:solidFill>
              </a:defRPr>
            </a:lvl6pPr>
            <a:lvl7pPr marL="3200400" lvl="6" indent="-228600" algn="l">
              <a:lnSpc>
                <a:spcPct val="90000"/>
              </a:lnSpc>
              <a:spcBef>
                <a:spcPts val="500"/>
              </a:spcBef>
              <a:spcAft>
                <a:spcPts val="0"/>
              </a:spcAft>
              <a:buClr>
                <a:srgbClr val="90908F"/>
              </a:buClr>
              <a:buSzPts val="1600"/>
              <a:buNone/>
              <a:defRPr sz="1600">
                <a:solidFill>
                  <a:srgbClr val="90908F"/>
                </a:solidFill>
              </a:defRPr>
            </a:lvl7pPr>
            <a:lvl8pPr marL="3657600" lvl="7" indent="-228600" algn="l">
              <a:lnSpc>
                <a:spcPct val="90000"/>
              </a:lnSpc>
              <a:spcBef>
                <a:spcPts val="500"/>
              </a:spcBef>
              <a:spcAft>
                <a:spcPts val="0"/>
              </a:spcAft>
              <a:buClr>
                <a:srgbClr val="90908F"/>
              </a:buClr>
              <a:buSzPts val="1600"/>
              <a:buNone/>
              <a:defRPr sz="1600">
                <a:solidFill>
                  <a:srgbClr val="90908F"/>
                </a:solidFill>
              </a:defRPr>
            </a:lvl8pPr>
            <a:lvl9pPr marL="4114800" lvl="8" indent="-228600" algn="l">
              <a:lnSpc>
                <a:spcPct val="90000"/>
              </a:lnSpc>
              <a:spcBef>
                <a:spcPts val="500"/>
              </a:spcBef>
              <a:spcAft>
                <a:spcPts val="0"/>
              </a:spcAft>
              <a:buClr>
                <a:srgbClr val="90908F"/>
              </a:buClr>
              <a:buSzPts val="1600"/>
              <a:buNone/>
              <a:defRPr sz="1600">
                <a:solidFill>
                  <a:srgbClr val="90908F"/>
                </a:solidFill>
              </a:defRPr>
            </a:lvl9pPr>
          </a:lstStyle>
          <a:p>
            <a:endParaRPr/>
          </a:p>
        </p:txBody>
      </p:sp>
      <p:pic>
        <p:nvPicPr>
          <p:cNvPr id="137" name="Google Shape;137;g1f92462c73a_2_50"/>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138" name="Google Shape;138;g1f92462c73a_2_50"/>
          <p:cNvSpPr txBox="1">
            <a:spLocks noGrp="1"/>
          </p:cNvSpPr>
          <p:nvPr>
            <p:ph type="dt" idx="10"/>
          </p:nvPr>
        </p:nvSpPr>
        <p:spPr>
          <a:xfrm>
            <a:off x="4633988" y="6234543"/>
            <a:ext cx="2743200" cy="36512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39" name="Google Shape;139;g1f92462c73a_2_50"/>
          <p:cNvSpPr txBox="1">
            <a:spLocks noGrp="1"/>
          </p:cNvSpPr>
          <p:nvPr>
            <p:ph type="sldNum" idx="12"/>
          </p:nvPr>
        </p:nvSpPr>
        <p:spPr>
          <a:xfrm>
            <a:off x="8610600" y="6234543"/>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1pPr>
            <a:lvl2pPr marL="0" marR="0" lvl="1" indent="0" algn="l"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2pPr>
            <a:lvl3pPr marL="0" marR="0" lvl="2" indent="0" algn="l"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3pPr>
            <a:lvl4pPr marL="0" marR="0" lvl="3" indent="0" algn="l"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4pPr>
            <a:lvl5pPr marL="0" marR="0" lvl="4" indent="0" algn="l"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5pPr>
            <a:lvl6pPr marL="0" marR="0" lvl="5" indent="0" algn="l"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6pPr>
            <a:lvl7pPr marL="0" marR="0" lvl="6" indent="0" algn="l"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7pPr>
            <a:lvl8pPr marL="0" marR="0" lvl="7" indent="0" algn="l"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8pPr>
            <a:lvl9pPr marL="0" marR="0" lvl="8" indent="0" algn="l"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0"/>
        <p:cNvGrpSpPr/>
        <p:nvPr/>
      </p:nvGrpSpPr>
      <p:grpSpPr>
        <a:xfrm>
          <a:off x="0" y="0"/>
          <a:ext cx="0" cy="0"/>
          <a:chOff x="0" y="0"/>
          <a:chExt cx="0" cy="0"/>
        </a:xfrm>
      </p:grpSpPr>
      <p:sp>
        <p:nvSpPr>
          <p:cNvPr id="141" name="Google Shape;141;g1f92462c73a_2_5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g1f92462c73a_2_5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3" name="Google Shape;143;g1f92462c73a_2_56"/>
          <p:cNvSpPr txBox="1">
            <a:spLocks noGrp="1"/>
          </p:cNvSpPr>
          <p:nvPr>
            <p:ph type="body" idx="2"/>
          </p:nvPr>
        </p:nvSpPr>
        <p:spPr>
          <a:xfrm>
            <a:off x="839788" y="2505075"/>
            <a:ext cx="5157787" cy="35473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g1f92462c73a_2_5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5" name="Google Shape;145;g1f92462c73a_2_56"/>
          <p:cNvSpPr txBox="1">
            <a:spLocks noGrp="1"/>
          </p:cNvSpPr>
          <p:nvPr>
            <p:ph type="body" idx="4"/>
          </p:nvPr>
        </p:nvSpPr>
        <p:spPr>
          <a:xfrm>
            <a:off x="6172200" y="2505075"/>
            <a:ext cx="5183188" cy="35473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6" name="Google Shape;146;g1f92462c73a_2_56"/>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147" name="Google Shape;147;g1f92462c73a_2_56"/>
          <p:cNvSpPr txBox="1">
            <a:spLocks noGrp="1"/>
          </p:cNvSpPr>
          <p:nvPr>
            <p:ph type="dt" idx="10"/>
          </p:nvPr>
        </p:nvSpPr>
        <p:spPr>
          <a:xfrm>
            <a:off x="4633988" y="6234543"/>
            <a:ext cx="2743200" cy="36512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48" name="Google Shape;148;g1f92462c73a_2_56"/>
          <p:cNvSpPr txBox="1">
            <a:spLocks noGrp="1"/>
          </p:cNvSpPr>
          <p:nvPr>
            <p:ph type="sldNum" idx="12"/>
          </p:nvPr>
        </p:nvSpPr>
        <p:spPr>
          <a:xfrm>
            <a:off x="8610600" y="6234543"/>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1pPr>
            <a:lvl2pPr marL="0" marR="0" lvl="1" indent="0" algn="l"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2pPr>
            <a:lvl3pPr marL="0" marR="0" lvl="2" indent="0" algn="l"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3pPr>
            <a:lvl4pPr marL="0" marR="0" lvl="3" indent="0" algn="l"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4pPr>
            <a:lvl5pPr marL="0" marR="0" lvl="4" indent="0" algn="l"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5pPr>
            <a:lvl6pPr marL="0" marR="0" lvl="5" indent="0" algn="l"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6pPr>
            <a:lvl7pPr marL="0" marR="0" lvl="6" indent="0" algn="l"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7pPr>
            <a:lvl8pPr marL="0" marR="0" lvl="7" indent="0" algn="l"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8pPr>
            <a:lvl9pPr marL="0" marR="0" lvl="8" indent="0" algn="l"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9"/>
        <p:cNvGrpSpPr/>
        <p:nvPr/>
      </p:nvGrpSpPr>
      <p:grpSpPr>
        <a:xfrm>
          <a:off x="0" y="0"/>
          <a:ext cx="0" cy="0"/>
          <a:chOff x="0" y="0"/>
          <a:chExt cx="0" cy="0"/>
        </a:xfrm>
      </p:grpSpPr>
      <p:sp>
        <p:nvSpPr>
          <p:cNvPr id="150" name="Google Shape;150;g1f92462c73a_2_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51" name="Google Shape;151;g1f92462c73a_2_65"/>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152" name="Google Shape;152;g1f92462c73a_2_65"/>
          <p:cNvSpPr txBox="1">
            <a:spLocks noGrp="1"/>
          </p:cNvSpPr>
          <p:nvPr>
            <p:ph type="dt" idx="10"/>
          </p:nvPr>
        </p:nvSpPr>
        <p:spPr>
          <a:xfrm>
            <a:off x="4633988" y="6234543"/>
            <a:ext cx="2743200" cy="36512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53" name="Google Shape;153;g1f92462c73a_2_65"/>
          <p:cNvSpPr txBox="1">
            <a:spLocks noGrp="1"/>
          </p:cNvSpPr>
          <p:nvPr>
            <p:ph type="sldNum" idx="12"/>
          </p:nvPr>
        </p:nvSpPr>
        <p:spPr>
          <a:xfrm>
            <a:off x="8610600" y="6234543"/>
            <a:ext cx="2743200" cy="36512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4"/>
        <p:cNvGrpSpPr/>
        <p:nvPr/>
      </p:nvGrpSpPr>
      <p:grpSpPr>
        <a:xfrm>
          <a:off x="0" y="0"/>
          <a:ext cx="0" cy="0"/>
          <a:chOff x="0" y="0"/>
          <a:chExt cx="0" cy="0"/>
        </a:xfrm>
      </p:grpSpPr>
      <p:pic>
        <p:nvPicPr>
          <p:cNvPr id="155" name="Google Shape;155;g1f92462c73a_2_70"/>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156" name="Google Shape;156;g1f92462c73a_2_70"/>
          <p:cNvSpPr txBox="1">
            <a:spLocks noGrp="1"/>
          </p:cNvSpPr>
          <p:nvPr>
            <p:ph type="dt" idx="10"/>
          </p:nvPr>
        </p:nvSpPr>
        <p:spPr>
          <a:xfrm>
            <a:off x="4633988" y="6234543"/>
            <a:ext cx="2743200" cy="36512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57" name="Google Shape;157;g1f92462c73a_2_70"/>
          <p:cNvSpPr txBox="1">
            <a:spLocks noGrp="1"/>
          </p:cNvSpPr>
          <p:nvPr>
            <p:ph type="sldNum" idx="12"/>
          </p:nvPr>
        </p:nvSpPr>
        <p:spPr>
          <a:xfrm>
            <a:off x="8610600" y="6234543"/>
            <a:ext cx="2743200" cy="36512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CreativeCommonsNotice">
  <p:cSld name="1_CreativeCommonsNotice">
    <p:spTree>
      <p:nvGrpSpPr>
        <p:cNvPr id="1" name="Shape 158"/>
        <p:cNvGrpSpPr/>
        <p:nvPr/>
      </p:nvGrpSpPr>
      <p:grpSpPr>
        <a:xfrm>
          <a:off x="0" y="0"/>
          <a:ext cx="0" cy="0"/>
          <a:chOff x="0" y="0"/>
          <a:chExt cx="0" cy="0"/>
        </a:xfrm>
      </p:grpSpPr>
      <p:pic>
        <p:nvPicPr>
          <p:cNvPr id="159" name="Google Shape;159;g1f92462c73a_2_74"/>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160" name="Google Shape;160;g1f92462c73a_2_74"/>
          <p:cNvSpPr txBox="1">
            <a:spLocks noGrp="1"/>
          </p:cNvSpPr>
          <p:nvPr>
            <p:ph type="dt" idx="10"/>
          </p:nvPr>
        </p:nvSpPr>
        <p:spPr>
          <a:xfrm>
            <a:off x="4633988" y="6234543"/>
            <a:ext cx="2743200" cy="36512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61" name="Google Shape;161;g1f92462c73a_2_74"/>
          <p:cNvSpPr txBox="1">
            <a:spLocks noGrp="1"/>
          </p:cNvSpPr>
          <p:nvPr>
            <p:ph type="sldNum" idx="12"/>
          </p:nvPr>
        </p:nvSpPr>
        <p:spPr>
          <a:xfrm>
            <a:off x="8610600" y="6234543"/>
            <a:ext cx="2743200" cy="36512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pic>
        <p:nvPicPr>
          <p:cNvPr id="162" name="Google Shape;162;g1f92462c73a_2_74" descr="CreativeCommons logo&#10;&#10;http://mirrors.creativecommons.org/presskit/buttons/88x31/png/by.png" title="CC Logo "/>
          <p:cNvPicPr preferRelativeResize="0"/>
          <p:nvPr/>
        </p:nvPicPr>
        <p:blipFill rotWithShape="1">
          <a:blip r:embed="rId3">
            <a:alphaModFix/>
          </a:blip>
          <a:srcRect/>
          <a:stretch/>
        </p:blipFill>
        <p:spPr>
          <a:xfrm>
            <a:off x="872707" y="2402615"/>
            <a:ext cx="1124177" cy="393323"/>
          </a:xfrm>
          <a:prstGeom prst="rect">
            <a:avLst/>
          </a:prstGeom>
          <a:noFill/>
          <a:ln>
            <a:noFill/>
          </a:ln>
        </p:spPr>
      </p:pic>
      <p:sp>
        <p:nvSpPr>
          <p:cNvPr id="163" name="Google Shape;163;g1f92462c73a_2_74"/>
          <p:cNvSpPr txBox="1"/>
          <p:nvPr/>
        </p:nvSpPr>
        <p:spPr>
          <a:xfrm>
            <a:off x="2284709" y="2276110"/>
            <a:ext cx="920582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Quattrocento Sans"/>
              <a:buNone/>
            </a:pPr>
            <a:r>
              <a:rPr lang="en-US" sz="1800" b="0" i="0" u="none" strike="noStrike" cap="none">
                <a:solidFill>
                  <a:schemeClr val="dk1"/>
                </a:solidFill>
                <a:latin typeface="Quattrocento Sans"/>
                <a:ea typeface="Quattrocento Sans"/>
                <a:cs typeface="Quattrocento Sans"/>
                <a:sym typeface="Quattrocento Sans"/>
              </a:rPr>
              <a:t>Except where otherwise noted, this work by the </a:t>
            </a:r>
            <a:r>
              <a:rPr lang="en-US" sz="1800" b="0" i="0" u="sng" strike="noStrike" cap="none">
                <a:solidFill>
                  <a:schemeClr val="hlink"/>
                </a:solidFill>
                <a:latin typeface="Quattrocento Sans"/>
                <a:ea typeface="Quattrocento Sans"/>
                <a:cs typeface="Quattrocento Sans"/>
                <a:sym typeface="Quattrocento Sans"/>
                <a:hlinkClick r:id="rId4"/>
              </a:rPr>
              <a:t>Office of Superintendent of Public Instruction </a:t>
            </a:r>
            <a:r>
              <a:rPr lang="en-US" sz="1800" b="0" i="0" u="none" strike="noStrike" cap="none">
                <a:solidFill>
                  <a:schemeClr val="dk1"/>
                </a:solidFill>
                <a:latin typeface="Quattrocento Sans"/>
                <a:ea typeface="Quattrocento Sans"/>
                <a:cs typeface="Quattrocento Sans"/>
                <a:sym typeface="Quattrocento Sans"/>
              </a:rPr>
              <a:t>is licensed under a </a:t>
            </a:r>
            <a:r>
              <a:rPr lang="en-US" sz="1800" b="0" i="0" u="sng" strike="noStrike" cap="none">
                <a:solidFill>
                  <a:schemeClr val="hlink"/>
                </a:solidFill>
                <a:latin typeface="Quattrocento Sans"/>
                <a:ea typeface="Quattrocento Sans"/>
                <a:cs typeface="Quattrocento Sans"/>
                <a:sym typeface="Quattrocento Sans"/>
                <a:hlinkClick r:id="rId5"/>
              </a:rPr>
              <a:t>Creative Commons 4.0 International License</a:t>
            </a:r>
            <a:r>
              <a:rPr lang="en-US" sz="1800" b="0" i="0" u="none" strike="noStrike" cap="none">
                <a:solidFill>
                  <a:schemeClr val="dk1"/>
                </a:solidFill>
                <a:latin typeface="Quattrocento Sans"/>
                <a:ea typeface="Quattrocento Sans"/>
                <a:cs typeface="Quattrocento Sans"/>
                <a:sym typeface="Quattrocento Sans"/>
              </a:rPr>
              <a:t>.</a:t>
            </a:r>
            <a:endParaRPr sz="1800" b="0" i="0" u="none" strike="noStrike" cap="none">
              <a:solidFill>
                <a:schemeClr val="dk1"/>
              </a:solidFill>
              <a:latin typeface="Arial"/>
              <a:ea typeface="Arial"/>
              <a:cs typeface="Arial"/>
              <a:sym typeface="Arial"/>
            </a:endParaRPr>
          </a:p>
        </p:txBody>
      </p:sp>
      <p:sp>
        <p:nvSpPr>
          <p:cNvPr id="164" name="Google Shape;164;g1f92462c73a_2_74"/>
          <p:cNvSpPr txBox="1"/>
          <p:nvPr/>
        </p:nvSpPr>
        <p:spPr>
          <a:xfrm>
            <a:off x="765041" y="666572"/>
            <a:ext cx="10481093"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4400"/>
              <a:buFont typeface="Quattrocento Sans"/>
              <a:buNone/>
            </a:pPr>
            <a:r>
              <a:rPr lang="en-US" sz="4400" b="0" i="0" u="none" strike="noStrike" cap="none">
                <a:solidFill>
                  <a:schemeClr val="dk1"/>
                </a:solidFill>
                <a:latin typeface="Quattrocento Sans"/>
                <a:ea typeface="Quattrocento Sans"/>
                <a:cs typeface="Quattrocento Sans"/>
                <a:sym typeface="Quattrocento Sans"/>
              </a:rPr>
              <a:t>Creative Commons</a:t>
            </a: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SocialMedia">
  <p:cSld name="1_SocialMedia">
    <p:spTree>
      <p:nvGrpSpPr>
        <p:cNvPr id="1" name="Shape 165"/>
        <p:cNvGrpSpPr/>
        <p:nvPr/>
      </p:nvGrpSpPr>
      <p:grpSpPr>
        <a:xfrm>
          <a:off x="0" y="0"/>
          <a:ext cx="0" cy="0"/>
          <a:chOff x="0" y="0"/>
          <a:chExt cx="0" cy="0"/>
        </a:xfrm>
      </p:grpSpPr>
      <p:pic>
        <p:nvPicPr>
          <p:cNvPr id="166" name="Google Shape;166;g1f92462c73a_2_81"/>
          <p:cNvPicPr preferRelativeResize="0"/>
          <p:nvPr/>
        </p:nvPicPr>
        <p:blipFill rotWithShape="1">
          <a:blip r:embed="rId2">
            <a:alphaModFix/>
          </a:blip>
          <a:srcRect/>
          <a:stretch/>
        </p:blipFill>
        <p:spPr>
          <a:xfrm>
            <a:off x="1931779" y="833184"/>
            <a:ext cx="7738478" cy="1294719"/>
          </a:xfrm>
          <a:prstGeom prst="rect">
            <a:avLst/>
          </a:prstGeom>
          <a:noFill/>
          <a:ln>
            <a:noFill/>
          </a:ln>
        </p:spPr>
      </p:pic>
      <p:sp>
        <p:nvSpPr>
          <p:cNvPr id="167" name="Google Shape;167;g1f92462c73a_2_81"/>
          <p:cNvSpPr txBox="1"/>
          <p:nvPr/>
        </p:nvSpPr>
        <p:spPr>
          <a:xfrm>
            <a:off x="1837346" y="2290273"/>
            <a:ext cx="8015955"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Quattrocento Sans"/>
              <a:buNone/>
            </a:pPr>
            <a:r>
              <a:rPr lang="en-US" sz="2400" b="0" i="1" u="none" strike="noStrike" cap="none">
                <a:solidFill>
                  <a:schemeClr val="dk1"/>
                </a:solidFill>
                <a:latin typeface="Quattrocento Sans"/>
                <a:ea typeface="Quattrocento Sans"/>
                <a:cs typeface="Quattrocento Sans"/>
                <a:sym typeface="Quattrocento Sans"/>
              </a:rPr>
              <a:t>Connect with us!</a:t>
            </a:r>
            <a:endParaRPr sz="1800" b="0" i="0" u="none" strike="noStrike" cap="none">
              <a:solidFill>
                <a:schemeClr val="dk1"/>
              </a:solidFill>
              <a:latin typeface="Arial"/>
              <a:ea typeface="Arial"/>
              <a:cs typeface="Arial"/>
              <a:sym typeface="Arial"/>
            </a:endParaRPr>
          </a:p>
        </p:txBody>
      </p:sp>
      <p:sp>
        <p:nvSpPr>
          <p:cNvPr id="168" name="Google Shape;168;g1f92462c73a_2_81"/>
          <p:cNvSpPr/>
          <p:nvPr/>
        </p:nvSpPr>
        <p:spPr>
          <a:xfrm>
            <a:off x="0" y="3247402"/>
            <a:ext cx="12192000" cy="3610598"/>
          </a:xfrm>
          <a:prstGeom prst="rect">
            <a:avLst/>
          </a:prstGeom>
          <a:solidFill>
            <a:schemeClr val="accent1"/>
          </a:solidFill>
          <a:ln w="12700" cap="flat" cmpd="sng">
            <a:solidFill>
              <a:srgbClr val="B7902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pic>
        <p:nvPicPr>
          <p:cNvPr id="169" name="Google Shape;169;g1f92462c73a_2_81"/>
          <p:cNvPicPr preferRelativeResize="0"/>
          <p:nvPr/>
        </p:nvPicPr>
        <p:blipFill rotWithShape="1">
          <a:blip r:embed="rId3">
            <a:alphaModFix/>
          </a:blip>
          <a:srcRect/>
          <a:stretch/>
        </p:blipFill>
        <p:spPr>
          <a:xfrm>
            <a:off x="6461513" y="3784874"/>
            <a:ext cx="553212" cy="553212"/>
          </a:xfrm>
          <a:prstGeom prst="rect">
            <a:avLst/>
          </a:prstGeom>
          <a:noFill/>
          <a:ln>
            <a:noFill/>
          </a:ln>
        </p:spPr>
      </p:pic>
      <p:pic>
        <p:nvPicPr>
          <p:cNvPr id="170" name="Google Shape;170;g1f92462c73a_2_81"/>
          <p:cNvPicPr preferRelativeResize="0"/>
          <p:nvPr/>
        </p:nvPicPr>
        <p:blipFill rotWithShape="1">
          <a:blip r:embed="rId4">
            <a:alphaModFix/>
          </a:blip>
          <a:srcRect/>
          <a:stretch/>
        </p:blipFill>
        <p:spPr>
          <a:xfrm>
            <a:off x="1914909" y="3815951"/>
            <a:ext cx="553212" cy="539718"/>
          </a:xfrm>
          <a:prstGeom prst="rect">
            <a:avLst/>
          </a:prstGeom>
          <a:noFill/>
          <a:ln>
            <a:noFill/>
          </a:ln>
        </p:spPr>
      </p:pic>
      <p:pic>
        <p:nvPicPr>
          <p:cNvPr id="171" name="Google Shape;171;g1f92462c73a_2_81"/>
          <p:cNvPicPr preferRelativeResize="0"/>
          <p:nvPr/>
        </p:nvPicPr>
        <p:blipFill rotWithShape="1">
          <a:blip r:embed="rId5">
            <a:alphaModFix/>
          </a:blip>
          <a:srcRect/>
          <a:stretch/>
        </p:blipFill>
        <p:spPr>
          <a:xfrm>
            <a:off x="6461513" y="5580016"/>
            <a:ext cx="553212" cy="553212"/>
          </a:xfrm>
          <a:prstGeom prst="rect">
            <a:avLst/>
          </a:prstGeom>
          <a:noFill/>
          <a:ln>
            <a:noFill/>
          </a:ln>
        </p:spPr>
      </p:pic>
      <p:pic>
        <p:nvPicPr>
          <p:cNvPr id="172" name="Google Shape;172;g1f92462c73a_2_81"/>
          <p:cNvPicPr preferRelativeResize="0"/>
          <p:nvPr/>
        </p:nvPicPr>
        <p:blipFill rotWithShape="1">
          <a:blip r:embed="rId6">
            <a:alphaModFix/>
          </a:blip>
          <a:srcRect/>
          <a:stretch/>
        </p:blipFill>
        <p:spPr>
          <a:xfrm>
            <a:off x="1914909" y="5629554"/>
            <a:ext cx="553212" cy="553212"/>
          </a:xfrm>
          <a:prstGeom prst="rect">
            <a:avLst/>
          </a:prstGeom>
          <a:noFill/>
          <a:ln>
            <a:noFill/>
          </a:ln>
        </p:spPr>
      </p:pic>
      <p:pic>
        <p:nvPicPr>
          <p:cNvPr id="173" name="Google Shape;173;g1f92462c73a_2_81"/>
          <p:cNvPicPr preferRelativeResize="0"/>
          <p:nvPr/>
        </p:nvPicPr>
        <p:blipFill rotWithShape="1">
          <a:blip r:embed="rId7">
            <a:alphaModFix/>
          </a:blip>
          <a:srcRect/>
          <a:stretch/>
        </p:blipFill>
        <p:spPr>
          <a:xfrm>
            <a:off x="1914909" y="4764484"/>
            <a:ext cx="553212" cy="553212"/>
          </a:xfrm>
          <a:prstGeom prst="rect">
            <a:avLst/>
          </a:prstGeom>
          <a:noFill/>
          <a:ln>
            <a:noFill/>
          </a:ln>
        </p:spPr>
      </p:pic>
      <p:pic>
        <p:nvPicPr>
          <p:cNvPr id="174" name="Google Shape;174;g1f92462c73a_2_81"/>
          <p:cNvPicPr preferRelativeResize="0"/>
          <p:nvPr/>
        </p:nvPicPr>
        <p:blipFill rotWithShape="1">
          <a:blip r:embed="rId8">
            <a:alphaModFix/>
          </a:blip>
          <a:srcRect/>
          <a:stretch/>
        </p:blipFill>
        <p:spPr>
          <a:xfrm>
            <a:off x="6461513" y="4721316"/>
            <a:ext cx="553212" cy="553212"/>
          </a:xfrm>
          <a:prstGeom prst="rect">
            <a:avLst/>
          </a:prstGeom>
          <a:noFill/>
          <a:ln>
            <a:noFill/>
          </a:ln>
        </p:spPr>
      </p:pic>
      <p:sp>
        <p:nvSpPr>
          <p:cNvPr id="175" name="Google Shape;175;g1f92462c73a_2_81"/>
          <p:cNvSpPr txBox="1"/>
          <p:nvPr/>
        </p:nvSpPr>
        <p:spPr>
          <a:xfrm>
            <a:off x="7181113" y="3863209"/>
            <a:ext cx="317903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Quattrocento Sans"/>
              <a:buNone/>
            </a:pPr>
            <a:r>
              <a:rPr lang="en-US" sz="2000" b="0" i="0" u="none" strike="noStrike" cap="none">
                <a:solidFill>
                  <a:schemeClr val="dk1"/>
                </a:solidFill>
                <a:latin typeface="Quattrocento Sans"/>
                <a:ea typeface="Quattrocento Sans"/>
                <a:cs typeface="Quattrocento Sans"/>
                <a:sym typeface="Quattrocento Sans"/>
              </a:rPr>
              <a:t>facebook.com/waospi</a:t>
            </a:r>
            <a:endParaRPr sz="2000" b="0" i="0" u="none" strike="noStrike" cap="none">
              <a:solidFill>
                <a:schemeClr val="dk1"/>
              </a:solidFill>
              <a:latin typeface="Quattrocento Sans"/>
              <a:ea typeface="Quattrocento Sans"/>
              <a:cs typeface="Quattrocento Sans"/>
              <a:sym typeface="Quattrocento Sans"/>
            </a:endParaRPr>
          </a:p>
        </p:txBody>
      </p:sp>
      <p:sp>
        <p:nvSpPr>
          <p:cNvPr id="176" name="Google Shape;176;g1f92462c73a_2_81"/>
          <p:cNvSpPr txBox="1"/>
          <p:nvPr/>
        </p:nvSpPr>
        <p:spPr>
          <a:xfrm>
            <a:off x="2620317" y="4852987"/>
            <a:ext cx="317903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Quattrocento Sans"/>
              <a:buNone/>
            </a:pPr>
            <a:r>
              <a:rPr lang="en-US" sz="2000" b="0" i="0" u="none" strike="noStrike" cap="none">
                <a:solidFill>
                  <a:schemeClr val="dk1"/>
                </a:solidFill>
                <a:latin typeface="Quattrocento Sans"/>
                <a:ea typeface="Quattrocento Sans"/>
                <a:cs typeface="Quattrocento Sans"/>
                <a:sym typeface="Quattrocento Sans"/>
              </a:rPr>
              <a:t>twitter.com/waospi</a:t>
            </a:r>
            <a:endParaRPr sz="2000" b="0" i="0" u="none" strike="noStrike" cap="none">
              <a:solidFill>
                <a:schemeClr val="dk1"/>
              </a:solidFill>
              <a:latin typeface="Quattrocento Sans"/>
              <a:ea typeface="Quattrocento Sans"/>
              <a:cs typeface="Quattrocento Sans"/>
              <a:sym typeface="Quattrocento Sans"/>
            </a:endParaRPr>
          </a:p>
        </p:txBody>
      </p:sp>
      <p:sp>
        <p:nvSpPr>
          <p:cNvPr id="177" name="Google Shape;177;g1f92462c73a_2_81"/>
          <p:cNvSpPr txBox="1"/>
          <p:nvPr/>
        </p:nvSpPr>
        <p:spPr>
          <a:xfrm>
            <a:off x="7155817" y="4783765"/>
            <a:ext cx="317903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Quattrocento Sans"/>
              <a:buNone/>
            </a:pPr>
            <a:r>
              <a:rPr lang="en-US" sz="2000" b="0" i="0" u="none" strike="noStrike" cap="none">
                <a:solidFill>
                  <a:schemeClr val="dk1"/>
                </a:solidFill>
                <a:latin typeface="Quattrocento Sans"/>
                <a:ea typeface="Quattrocento Sans"/>
                <a:cs typeface="Quattrocento Sans"/>
                <a:sym typeface="Quattrocento Sans"/>
              </a:rPr>
              <a:t>youtube.com/waospi</a:t>
            </a:r>
            <a:endParaRPr sz="2000" b="0" i="0" u="none" strike="noStrike" cap="none">
              <a:solidFill>
                <a:schemeClr val="dk1"/>
              </a:solidFill>
              <a:latin typeface="Quattrocento Sans"/>
              <a:ea typeface="Quattrocento Sans"/>
              <a:cs typeface="Quattrocento Sans"/>
              <a:sym typeface="Quattrocento Sans"/>
            </a:endParaRPr>
          </a:p>
        </p:txBody>
      </p:sp>
      <p:sp>
        <p:nvSpPr>
          <p:cNvPr id="178" name="Google Shape;178;g1f92462c73a_2_81"/>
          <p:cNvSpPr txBox="1"/>
          <p:nvPr/>
        </p:nvSpPr>
        <p:spPr>
          <a:xfrm>
            <a:off x="2605893" y="5733118"/>
            <a:ext cx="317903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Quattrocento Sans"/>
              <a:buNone/>
            </a:pPr>
            <a:r>
              <a:rPr lang="en-US" sz="2000" b="0" i="0" u="none" strike="noStrike" cap="none">
                <a:solidFill>
                  <a:schemeClr val="dk1"/>
                </a:solidFill>
                <a:latin typeface="Quattrocento Sans"/>
                <a:ea typeface="Quattrocento Sans"/>
                <a:cs typeface="Quattrocento Sans"/>
                <a:sym typeface="Quattrocento Sans"/>
              </a:rPr>
              <a:t>medium.com/waospi</a:t>
            </a:r>
            <a:endParaRPr sz="2000" b="0" i="0" u="none" strike="noStrike" cap="none">
              <a:solidFill>
                <a:schemeClr val="dk1"/>
              </a:solidFill>
              <a:latin typeface="Quattrocento Sans"/>
              <a:ea typeface="Quattrocento Sans"/>
              <a:cs typeface="Quattrocento Sans"/>
              <a:sym typeface="Quattrocento Sans"/>
            </a:endParaRPr>
          </a:p>
        </p:txBody>
      </p:sp>
      <p:sp>
        <p:nvSpPr>
          <p:cNvPr id="179" name="Google Shape;179;g1f92462c73a_2_81"/>
          <p:cNvSpPr txBox="1"/>
          <p:nvPr/>
        </p:nvSpPr>
        <p:spPr>
          <a:xfrm>
            <a:off x="7151608" y="5629554"/>
            <a:ext cx="3677862"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Quattrocento Sans"/>
              <a:buNone/>
            </a:pPr>
            <a:r>
              <a:rPr lang="en-US" sz="2000" b="0" i="0" u="none" strike="noStrike" cap="none">
                <a:solidFill>
                  <a:schemeClr val="dk1"/>
                </a:solidFill>
                <a:latin typeface="Quattrocento Sans"/>
                <a:ea typeface="Quattrocento Sans"/>
                <a:cs typeface="Quattrocento Sans"/>
                <a:sym typeface="Quattrocento Sans"/>
              </a:rPr>
              <a:t>linkedin.com/company/waospi</a:t>
            </a:r>
            <a:endParaRPr sz="2000" b="0" i="0" u="none" strike="noStrike" cap="none">
              <a:solidFill>
                <a:schemeClr val="dk1"/>
              </a:solidFill>
              <a:latin typeface="Quattrocento Sans"/>
              <a:ea typeface="Quattrocento Sans"/>
              <a:cs typeface="Quattrocento Sans"/>
              <a:sym typeface="Quattrocento Sans"/>
            </a:endParaRPr>
          </a:p>
        </p:txBody>
      </p:sp>
      <p:sp>
        <p:nvSpPr>
          <p:cNvPr id="180" name="Google Shape;180;g1f92462c73a_2_81"/>
          <p:cNvSpPr txBox="1"/>
          <p:nvPr/>
        </p:nvSpPr>
        <p:spPr>
          <a:xfrm>
            <a:off x="2597651" y="3868910"/>
            <a:ext cx="270475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Quattrocento Sans"/>
              <a:buNone/>
            </a:pPr>
            <a:r>
              <a:rPr lang="en-US" sz="2000" b="0" i="0" u="none" strike="noStrike" cap="none">
                <a:solidFill>
                  <a:schemeClr val="dk1"/>
                </a:solidFill>
                <a:latin typeface="Quattrocento Sans"/>
                <a:ea typeface="Quattrocento Sans"/>
                <a:cs typeface="Quattrocento Sans"/>
                <a:sym typeface="Quattrocento Sans"/>
              </a:rPr>
              <a:t>k12.wa.us</a:t>
            </a: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1"/>
        <p:cNvGrpSpPr/>
        <p:nvPr/>
      </p:nvGrpSpPr>
      <p:grpSpPr>
        <a:xfrm>
          <a:off x="0" y="0"/>
          <a:ext cx="0" cy="0"/>
          <a:chOff x="0" y="0"/>
          <a:chExt cx="0" cy="0"/>
        </a:xfrm>
      </p:grpSpPr>
      <p:sp>
        <p:nvSpPr>
          <p:cNvPr id="182" name="Google Shape;182;g1f92462c73a_2_9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Quattrocento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g1f92462c73a_2_9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84" name="Google Shape;184;g1f92462c73a_2_9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185" name="Google Shape;185;g1f92462c73a_2_97"/>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186" name="Google Shape;186;g1f92462c73a_2_97"/>
          <p:cNvSpPr txBox="1">
            <a:spLocks noGrp="1"/>
          </p:cNvSpPr>
          <p:nvPr>
            <p:ph type="dt" idx="10"/>
          </p:nvPr>
        </p:nvSpPr>
        <p:spPr>
          <a:xfrm>
            <a:off x="4633988" y="6234543"/>
            <a:ext cx="2743200" cy="36512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87" name="Google Shape;187;g1f92462c73a_2_97"/>
          <p:cNvSpPr txBox="1">
            <a:spLocks noGrp="1"/>
          </p:cNvSpPr>
          <p:nvPr>
            <p:ph type="sldNum" idx="12"/>
          </p:nvPr>
        </p:nvSpPr>
        <p:spPr>
          <a:xfrm>
            <a:off x="8610600" y="6234543"/>
            <a:ext cx="2743200" cy="36512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8"/>
        <p:cNvGrpSpPr/>
        <p:nvPr/>
      </p:nvGrpSpPr>
      <p:grpSpPr>
        <a:xfrm>
          <a:off x="0" y="0"/>
          <a:ext cx="0" cy="0"/>
          <a:chOff x="0" y="0"/>
          <a:chExt cx="0" cy="0"/>
        </a:xfrm>
      </p:grpSpPr>
      <p:sp>
        <p:nvSpPr>
          <p:cNvPr id="189" name="Google Shape;189;g1f92462c73a_2_10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Quattrocento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g1f92462c73a_2_104"/>
          <p:cNvSpPr>
            <a:spLocks noGrp="1"/>
          </p:cNvSpPr>
          <p:nvPr>
            <p:ph type="pic" idx="2"/>
          </p:nvPr>
        </p:nvSpPr>
        <p:spPr>
          <a:xfrm>
            <a:off x="5183188" y="987425"/>
            <a:ext cx="6172200" cy="4873625"/>
          </a:xfrm>
          <a:prstGeom prst="rect">
            <a:avLst/>
          </a:prstGeom>
          <a:noFill/>
          <a:ln>
            <a:noFill/>
          </a:ln>
        </p:spPr>
      </p:sp>
      <p:sp>
        <p:nvSpPr>
          <p:cNvPr id="191" name="Google Shape;191;g1f92462c73a_2_10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192" name="Google Shape;192;g1f92462c73a_2_104"/>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193" name="Google Shape;193;g1f92462c73a_2_104"/>
          <p:cNvSpPr txBox="1">
            <a:spLocks noGrp="1"/>
          </p:cNvSpPr>
          <p:nvPr>
            <p:ph type="dt" idx="10"/>
          </p:nvPr>
        </p:nvSpPr>
        <p:spPr>
          <a:xfrm>
            <a:off x="4633988" y="6234543"/>
            <a:ext cx="2743200" cy="36512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94" name="Google Shape;194;g1f92462c73a_2_104"/>
          <p:cNvSpPr txBox="1">
            <a:spLocks noGrp="1"/>
          </p:cNvSpPr>
          <p:nvPr>
            <p:ph type="sldNum" idx="12"/>
          </p:nvPr>
        </p:nvSpPr>
        <p:spPr>
          <a:xfrm>
            <a:off x="8610600" y="6234543"/>
            <a:ext cx="2743200" cy="36512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95"/>
        <p:cNvGrpSpPr/>
        <p:nvPr/>
      </p:nvGrpSpPr>
      <p:grpSpPr>
        <a:xfrm>
          <a:off x="0" y="0"/>
          <a:ext cx="0" cy="0"/>
          <a:chOff x="0" y="0"/>
          <a:chExt cx="0" cy="0"/>
        </a:xfrm>
      </p:grpSpPr>
      <p:sp>
        <p:nvSpPr>
          <p:cNvPr id="196" name="Google Shape;196;g1f92462c73a_2_1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g1f92462c73a_2_111"/>
          <p:cNvSpPr txBox="1">
            <a:spLocks noGrp="1"/>
          </p:cNvSpPr>
          <p:nvPr>
            <p:ph type="body" idx="1"/>
          </p:nvPr>
        </p:nvSpPr>
        <p:spPr>
          <a:xfrm>
            <a:off x="829119" y="1776684"/>
            <a:ext cx="10541658" cy="41882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8" name="Google Shape;198;g1f92462c73a_2_111"/>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199" name="Google Shape;199;g1f92462c73a_2_111"/>
          <p:cNvSpPr txBox="1">
            <a:spLocks noGrp="1"/>
          </p:cNvSpPr>
          <p:nvPr>
            <p:ph type="dt" idx="10"/>
          </p:nvPr>
        </p:nvSpPr>
        <p:spPr>
          <a:xfrm>
            <a:off x="4633988" y="6234543"/>
            <a:ext cx="2743200" cy="36512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00" name="Google Shape;200;g1f92462c73a_2_111"/>
          <p:cNvSpPr txBox="1">
            <a:spLocks noGrp="1"/>
          </p:cNvSpPr>
          <p:nvPr>
            <p:ph type="sldNum" idx="12"/>
          </p:nvPr>
        </p:nvSpPr>
        <p:spPr>
          <a:xfrm>
            <a:off x="8610600" y="6234543"/>
            <a:ext cx="2743200" cy="36512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01"/>
        <p:cNvGrpSpPr/>
        <p:nvPr/>
      </p:nvGrpSpPr>
      <p:grpSpPr>
        <a:xfrm>
          <a:off x="0" y="0"/>
          <a:ext cx="0" cy="0"/>
          <a:chOff x="0" y="0"/>
          <a:chExt cx="0" cy="0"/>
        </a:xfrm>
      </p:grpSpPr>
      <p:sp>
        <p:nvSpPr>
          <p:cNvPr id="202" name="Google Shape;202;g1f92462c73a_2_1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g1f92462c73a_2_1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4" name="Google Shape;204;g1f92462c73a_2_117"/>
          <p:cNvPicPr preferRelativeResize="0"/>
          <p:nvPr/>
        </p:nvPicPr>
        <p:blipFill rotWithShape="1">
          <a:blip r:embed="rId2">
            <a:alphaModFix/>
          </a:blip>
          <a:srcRect/>
          <a:stretch/>
        </p:blipFill>
        <p:spPr>
          <a:xfrm rot="5400000">
            <a:off x="-947665" y="1333251"/>
            <a:ext cx="2737153" cy="45795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29" name="Google Shape;29;p6"/>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6"/>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6"/>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8"/>
        <p:cNvGrpSpPr/>
        <p:nvPr/>
      </p:nvGrpSpPr>
      <p:grpSpPr>
        <a:xfrm>
          <a:off x="0" y="0"/>
          <a:ext cx="0" cy="0"/>
          <a:chOff x="0" y="0"/>
          <a:chExt cx="0" cy="0"/>
        </a:xfrm>
      </p:grpSpPr>
      <p:sp>
        <p:nvSpPr>
          <p:cNvPr id="209" name="Google Shape;209;g1f92462c73a_2_1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Font typeface="Quattrocento Sans"/>
              <a:buNone/>
              <a:defRPr b="1">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10" name="Google Shape;210;g1f92462c73a_2_133" title="OSPI logo"/>
          <p:cNvPicPr preferRelativeResize="0"/>
          <p:nvPr/>
        </p:nvPicPr>
        <p:blipFill rotWithShape="1">
          <a:blip r:embed="rId2">
            <a:alphaModFix/>
          </a:blip>
          <a:srcRect/>
          <a:stretch/>
        </p:blipFill>
        <p:spPr>
          <a:xfrm>
            <a:off x="219521" y="6252635"/>
            <a:ext cx="2737153" cy="457951"/>
          </a:xfrm>
          <a:prstGeom prst="rect">
            <a:avLst/>
          </a:prstGeom>
          <a:noFill/>
          <a:ln>
            <a:noFill/>
          </a:ln>
        </p:spPr>
      </p:pic>
      <p:sp>
        <p:nvSpPr>
          <p:cNvPr id="211" name="Google Shape;211;g1f92462c73a_2_133"/>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212" name="Google Shape;212;g1f92462c73a_2_133"/>
          <p:cNvSpPr/>
          <p:nvPr/>
        </p:nvSpPr>
        <p:spPr>
          <a:xfrm>
            <a:off x="63374" y="81481"/>
            <a:ext cx="12050162" cy="6708618"/>
          </a:xfrm>
          <a:prstGeom prst="rect">
            <a:avLst/>
          </a:prstGeom>
          <a:noFill/>
          <a:ln w="28575" cap="flat" cmpd="sng">
            <a:solidFill>
              <a:srgbClr val="FFCF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Slide 3">
  <p:cSld name="Section Slide 3">
    <p:spTree>
      <p:nvGrpSpPr>
        <p:cNvPr id="1" name="Shape 213"/>
        <p:cNvGrpSpPr/>
        <p:nvPr/>
      </p:nvGrpSpPr>
      <p:grpSpPr>
        <a:xfrm>
          <a:off x="0" y="0"/>
          <a:ext cx="0" cy="0"/>
          <a:chOff x="0" y="0"/>
          <a:chExt cx="0" cy="0"/>
        </a:xfrm>
      </p:grpSpPr>
      <p:sp>
        <p:nvSpPr>
          <p:cNvPr id="214" name="Google Shape;214;g1f92462c73a_2_138"/>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g1f92462c73a_2_138"/>
          <p:cNvSpPr>
            <a:spLocks noGrp="1"/>
          </p:cNvSpPr>
          <p:nvPr>
            <p:ph type="pic" idx="2"/>
          </p:nvPr>
        </p:nvSpPr>
        <p:spPr>
          <a:xfrm>
            <a:off x="0" y="0"/>
            <a:ext cx="12192000" cy="3921125"/>
          </a:xfrm>
          <a:prstGeom prst="rect">
            <a:avLst/>
          </a:prstGeom>
          <a:noFill/>
          <a:ln>
            <a:noFill/>
          </a:ln>
        </p:spPr>
      </p:sp>
      <p:pic>
        <p:nvPicPr>
          <p:cNvPr id="216" name="Google Shape;216;g1f92462c73a_2_138"/>
          <p:cNvPicPr preferRelativeResize="0"/>
          <p:nvPr/>
        </p:nvPicPr>
        <p:blipFill rotWithShape="1">
          <a:blip r:embed="rId2">
            <a:alphaModFix/>
          </a:blip>
          <a:srcRect t="49727" b="13873"/>
          <a:stretch/>
        </p:blipFill>
        <p:spPr>
          <a:xfrm>
            <a:off x="0" y="0"/>
            <a:ext cx="12192000" cy="3949019"/>
          </a:xfrm>
          <a:prstGeom prst="rect">
            <a:avLst/>
          </a:prstGeom>
          <a:noFill/>
          <a:ln>
            <a:noFill/>
          </a:ln>
        </p:spPr>
      </p:pic>
      <p:sp>
        <p:nvSpPr>
          <p:cNvPr id="217" name="Google Shape;217;g1f92462c73a_2_138"/>
          <p:cNvSpPr/>
          <p:nvPr/>
        </p:nvSpPr>
        <p:spPr>
          <a:xfrm>
            <a:off x="0" y="-27895"/>
            <a:ext cx="12192000" cy="3976914"/>
          </a:xfrm>
          <a:prstGeom prst="rect">
            <a:avLst/>
          </a:prstGeom>
          <a:solidFill>
            <a:srgbClr val="FBC639">
              <a:alpha val="8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218"/>
        <p:cNvGrpSpPr/>
        <p:nvPr/>
      </p:nvGrpSpPr>
      <p:grpSpPr>
        <a:xfrm>
          <a:off x="0" y="0"/>
          <a:ext cx="0" cy="0"/>
          <a:chOff x="0" y="0"/>
          <a:chExt cx="0" cy="0"/>
        </a:xfrm>
      </p:grpSpPr>
      <p:sp>
        <p:nvSpPr>
          <p:cNvPr id="219" name="Google Shape;219;g1f92462c73a_2_1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g1f92462c73a_2_143"/>
          <p:cNvSpPr txBox="1">
            <a:spLocks noGrp="1"/>
          </p:cNvSpPr>
          <p:nvPr>
            <p:ph type="body" idx="1"/>
          </p:nvPr>
        </p:nvSpPr>
        <p:spPr>
          <a:xfrm>
            <a:off x="838200" y="1825625"/>
            <a:ext cx="10515600" cy="425586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1" name="Google Shape;221;g1f92462c73a_2_143"/>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222" name="Google Shape;222;g1f92462c73a_2_143"/>
          <p:cNvSpPr txBox="1">
            <a:spLocks noGrp="1"/>
          </p:cNvSpPr>
          <p:nvPr>
            <p:ph type="dt" idx="10"/>
          </p:nvPr>
        </p:nvSpPr>
        <p:spPr>
          <a:xfrm>
            <a:off x="4633988" y="6234543"/>
            <a:ext cx="2743200" cy="36512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23" name="Google Shape;223;g1f92462c73a_2_143"/>
          <p:cNvSpPr txBox="1">
            <a:spLocks noGrp="1"/>
          </p:cNvSpPr>
          <p:nvPr>
            <p:ph type="sldNum" idx="12"/>
          </p:nvPr>
        </p:nvSpPr>
        <p:spPr>
          <a:xfrm>
            <a:off x="8610600" y="6234543"/>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Mission Vision Values">
  <p:cSld name="Mission Vision Values">
    <p:spTree>
      <p:nvGrpSpPr>
        <p:cNvPr id="1" name="Shape 224"/>
        <p:cNvGrpSpPr/>
        <p:nvPr/>
      </p:nvGrpSpPr>
      <p:grpSpPr>
        <a:xfrm>
          <a:off x="0" y="0"/>
          <a:ext cx="0" cy="0"/>
          <a:chOff x="0" y="0"/>
          <a:chExt cx="0" cy="0"/>
        </a:xfrm>
      </p:grpSpPr>
      <p:pic>
        <p:nvPicPr>
          <p:cNvPr id="225" name="Google Shape;225;g1f92462c73a_2_149"/>
          <p:cNvPicPr preferRelativeResize="0"/>
          <p:nvPr/>
        </p:nvPicPr>
        <p:blipFill rotWithShape="1">
          <a:blip r:embed="rId2">
            <a:alphaModFix/>
          </a:blip>
          <a:srcRect l="26488" r="27542"/>
          <a:stretch/>
        </p:blipFill>
        <p:spPr>
          <a:xfrm>
            <a:off x="0" y="0"/>
            <a:ext cx="4728754" cy="6858000"/>
          </a:xfrm>
          <a:prstGeom prst="rect">
            <a:avLst/>
          </a:prstGeom>
          <a:noFill/>
          <a:ln>
            <a:noFill/>
          </a:ln>
        </p:spPr>
      </p:pic>
      <p:sp>
        <p:nvSpPr>
          <p:cNvPr id="226" name="Google Shape;226;g1f92462c73a_2_149"/>
          <p:cNvSpPr/>
          <p:nvPr/>
        </p:nvSpPr>
        <p:spPr>
          <a:xfrm>
            <a:off x="-2721" y="0"/>
            <a:ext cx="4730569" cy="6858000"/>
          </a:xfrm>
          <a:prstGeom prst="rect">
            <a:avLst/>
          </a:prstGeom>
          <a:solidFill>
            <a:srgbClr val="FBC639">
              <a:alpha val="8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pic>
        <p:nvPicPr>
          <p:cNvPr id="227" name="Google Shape;227;g1f92462c73a_2_149"/>
          <p:cNvPicPr preferRelativeResize="0"/>
          <p:nvPr/>
        </p:nvPicPr>
        <p:blipFill rotWithShape="1">
          <a:blip r:embed="rId3">
            <a:alphaModFix/>
          </a:blip>
          <a:srcRect/>
          <a:stretch/>
        </p:blipFill>
        <p:spPr>
          <a:xfrm>
            <a:off x="5684148" y="5699184"/>
            <a:ext cx="5491238" cy="918735"/>
          </a:xfrm>
          <a:prstGeom prst="rect">
            <a:avLst/>
          </a:prstGeom>
          <a:noFill/>
          <a:ln>
            <a:noFill/>
          </a:ln>
        </p:spPr>
      </p:pic>
      <p:sp>
        <p:nvSpPr>
          <p:cNvPr id="228" name="Google Shape;228;g1f92462c73a_2_149"/>
          <p:cNvSpPr txBox="1"/>
          <p:nvPr/>
        </p:nvSpPr>
        <p:spPr>
          <a:xfrm>
            <a:off x="477672" y="504967"/>
            <a:ext cx="3875964" cy="58477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Quattrocento Sans"/>
                <a:ea typeface="Quattrocento Sans"/>
                <a:cs typeface="Quattrocento Sans"/>
                <a:sym typeface="Quattrocento Sans"/>
              </a:rPr>
              <a:t>Vision</a:t>
            </a:r>
            <a:endParaRPr sz="1400" b="0" i="0" u="none" strike="noStrike" cap="none">
              <a:solidFill>
                <a:srgbClr val="000000"/>
              </a:solidFill>
              <a:latin typeface="Arial"/>
              <a:ea typeface="Arial"/>
              <a:cs typeface="Arial"/>
              <a:sym typeface="Arial"/>
            </a:endParaRPr>
          </a:p>
        </p:txBody>
      </p:sp>
      <p:sp>
        <p:nvSpPr>
          <p:cNvPr id="229" name="Google Shape;229;g1f92462c73a_2_149"/>
          <p:cNvSpPr txBox="1"/>
          <p:nvPr/>
        </p:nvSpPr>
        <p:spPr>
          <a:xfrm>
            <a:off x="4967785" y="504967"/>
            <a:ext cx="687847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40403D"/>
                </a:solidFill>
                <a:latin typeface="Quattrocento Sans"/>
                <a:ea typeface="Quattrocento Sans"/>
                <a:cs typeface="Quattrocento Sans"/>
                <a:sym typeface="Quattrocento Sans"/>
              </a:rPr>
              <a:t>All students prepared for post-secondary pathways, careers, and civic engagement.</a:t>
            </a:r>
            <a:endParaRPr sz="1400" b="0" i="0" u="none" strike="noStrike" cap="none">
              <a:solidFill>
                <a:srgbClr val="000000"/>
              </a:solidFill>
              <a:latin typeface="Arial"/>
              <a:ea typeface="Arial"/>
              <a:cs typeface="Arial"/>
              <a:sym typeface="Arial"/>
            </a:endParaRPr>
          </a:p>
        </p:txBody>
      </p:sp>
      <p:sp>
        <p:nvSpPr>
          <p:cNvPr id="230" name="Google Shape;230;g1f92462c73a_2_149"/>
          <p:cNvSpPr txBox="1"/>
          <p:nvPr/>
        </p:nvSpPr>
        <p:spPr>
          <a:xfrm>
            <a:off x="477672" y="1504061"/>
            <a:ext cx="3875964" cy="58477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200"/>
              <a:buFont typeface="Arial"/>
              <a:buNone/>
            </a:pPr>
            <a:r>
              <a:rPr lang="en-US" sz="3200" b="1" i="0" u="none" strike="noStrike" cap="none">
                <a:solidFill>
                  <a:srgbClr val="40403D"/>
                </a:solidFill>
                <a:latin typeface="Quattrocento Sans"/>
                <a:ea typeface="Quattrocento Sans"/>
                <a:cs typeface="Quattrocento Sans"/>
                <a:sym typeface="Quattrocento Sans"/>
              </a:rPr>
              <a:t>Mission</a:t>
            </a:r>
            <a:endParaRPr sz="1400" b="0" i="0" u="none" strike="noStrike" cap="none">
              <a:solidFill>
                <a:srgbClr val="000000"/>
              </a:solidFill>
              <a:latin typeface="Arial"/>
              <a:ea typeface="Arial"/>
              <a:cs typeface="Arial"/>
              <a:sym typeface="Arial"/>
            </a:endParaRPr>
          </a:p>
        </p:txBody>
      </p:sp>
      <p:sp>
        <p:nvSpPr>
          <p:cNvPr id="231" name="Google Shape;231;g1f92462c73a_2_149"/>
          <p:cNvSpPr txBox="1"/>
          <p:nvPr/>
        </p:nvSpPr>
        <p:spPr>
          <a:xfrm>
            <a:off x="4967785" y="1504061"/>
            <a:ext cx="6878472"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40403D"/>
                </a:solidFill>
                <a:latin typeface="Quattrocento Sans"/>
                <a:ea typeface="Quattrocento Sans"/>
                <a:cs typeface="Quattrocento Sans"/>
                <a:sym typeface="Quattrocento Sans"/>
              </a:rPr>
              <a:t>Transform K–12 education to a system that is centered on closing opportunity gaps and is characterized by high expectations for all students and educators. We achieve this by developing equity-based policies and supports that empower educators, families, and communities.</a:t>
            </a:r>
            <a:endParaRPr sz="1400" b="0" i="0" u="none" strike="noStrike" cap="none">
              <a:solidFill>
                <a:srgbClr val="000000"/>
              </a:solidFill>
              <a:latin typeface="Arial"/>
              <a:ea typeface="Arial"/>
              <a:cs typeface="Arial"/>
              <a:sym typeface="Arial"/>
            </a:endParaRPr>
          </a:p>
        </p:txBody>
      </p:sp>
      <p:sp>
        <p:nvSpPr>
          <p:cNvPr id="232" name="Google Shape;232;g1f92462c73a_2_149"/>
          <p:cNvSpPr txBox="1"/>
          <p:nvPr/>
        </p:nvSpPr>
        <p:spPr>
          <a:xfrm>
            <a:off x="477672" y="3334152"/>
            <a:ext cx="3875964" cy="58477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200"/>
              <a:buFont typeface="Arial"/>
              <a:buNone/>
            </a:pPr>
            <a:r>
              <a:rPr lang="en-US" sz="3200" b="1" i="0" u="none" strike="noStrike" cap="none">
                <a:solidFill>
                  <a:srgbClr val="40403D"/>
                </a:solidFill>
                <a:latin typeface="Quattrocento Sans"/>
                <a:ea typeface="Quattrocento Sans"/>
                <a:cs typeface="Quattrocento Sans"/>
                <a:sym typeface="Quattrocento Sans"/>
              </a:rPr>
              <a:t>Values</a:t>
            </a:r>
            <a:endParaRPr sz="1400" b="0" i="0" u="none" strike="noStrike" cap="none">
              <a:solidFill>
                <a:srgbClr val="000000"/>
              </a:solidFill>
              <a:latin typeface="Arial"/>
              <a:ea typeface="Arial"/>
              <a:cs typeface="Arial"/>
              <a:sym typeface="Arial"/>
            </a:endParaRPr>
          </a:p>
        </p:txBody>
      </p:sp>
      <p:sp>
        <p:nvSpPr>
          <p:cNvPr id="233" name="Google Shape;233;g1f92462c73a_2_149"/>
          <p:cNvSpPr txBox="1"/>
          <p:nvPr/>
        </p:nvSpPr>
        <p:spPr>
          <a:xfrm>
            <a:off x="4967785" y="3334152"/>
            <a:ext cx="6878472" cy="120032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40403D"/>
              </a:buClr>
              <a:buSzPts val="1800"/>
              <a:buFont typeface="Arial"/>
              <a:buChar char="•"/>
            </a:pPr>
            <a:r>
              <a:rPr lang="en-US" sz="1800" b="0" i="0" u="none" strike="noStrike" cap="none">
                <a:solidFill>
                  <a:srgbClr val="40403D"/>
                </a:solidFill>
                <a:latin typeface="Quattrocento Sans"/>
                <a:ea typeface="Quattrocento Sans"/>
                <a:cs typeface="Quattrocento Sans"/>
                <a:sym typeface="Quattrocento Sans"/>
              </a:rPr>
              <a:t>Ensuring Equity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40403D"/>
              </a:buClr>
              <a:buSzPts val="1800"/>
              <a:buFont typeface="Arial"/>
              <a:buChar char="•"/>
            </a:pPr>
            <a:r>
              <a:rPr lang="en-US" sz="1800" b="0" i="0" u="none" strike="noStrike" cap="none">
                <a:solidFill>
                  <a:srgbClr val="40403D"/>
                </a:solidFill>
                <a:latin typeface="Quattrocento Sans"/>
                <a:ea typeface="Quattrocento Sans"/>
                <a:cs typeface="Quattrocento Sans"/>
                <a:sym typeface="Quattrocento Sans"/>
              </a:rPr>
              <a:t>Collaboration and Service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40403D"/>
              </a:buClr>
              <a:buSzPts val="1800"/>
              <a:buFont typeface="Arial"/>
              <a:buChar char="•"/>
            </a:pPr>
            <a:r>
              <a:rPr lang="en-US" sz="1800" b="0" i="0" u="none" strike="noStrike" cap="none">
                <a:solidFill>
                  <a:srgbClr val="40403D"/>
                </a:solidFill>
                <a:latin typeface="Quattrocento Sans"/>
                <a:ea typeface="Quattrocento Sans"/>
                <a:cs typeface="Quattrocento Sans"/>
                <a:sym typeface="Quattrocento Sans"/>
              </a:rPr>
              <a:t>Achieving Excellence through Continuous Improvement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40403D"/>
              </a:buClr>
              <a:buSzPts val="1800"/>
              <a:buFont typeface="Arial"/>
              <a:buChar char="•"/>
            </a:pPr>
            <a:r>
              <a:rPr lang="en-US" sz="1800" b="0" i="0" u="none" strike="noStrike" cap="none">
                <a:solidFill>
                  <a:srgbClr val="40403D"/>
                </a:solidFill>
                <a:latin typeface="Quattrocento Sans"/>
                <a:ea typeface="Quattrocento Sans"/>
                <a:cs typeface="Quattrocento Sans"/>
                <a:sym typeface="Quattrocento Sans"/>
              </a:rPr>
              <a:t>Focus on the Whole Child</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Equity Statement">
  <p:cSld name="Equity Statement">
    <p:spTree>
      <p:nvGrpSpPr>
        <p:cNvPr id="1" name="Shape 234"/>
        <p:cNvGrpSpPr/>
        <p:nvPr/>
      </p:nvGrpSpPr>
      <p:grpSpPr>
        <a:xfrm>
          <a:off x="0" y="0"/>
          <a:ext cx="0" cy="0"/>
          <a:chOff x="0" y="0"/>
          <a:chExt cx="0" cy="0"/>
        </a:xfrm>
      </p:grpSpPr>
      <p:pic>
        <p:nvPicPr>
          <p:cNvPr id="235" name="Google Shape;235;g1f92462c73a_2_159"/>
          <p:cNvPicPr preferRelativeResize="0"/>
          <p:nvPr/>
        </p:nvPicPr>
        <p:blipFill rotWithShape="1">
          <a:blip r:embed="rId2">
            <a:alphaModFix/>
          </a:blip>
          <a:srcRect l="26488" r="27542"/>
          <a:stretch/>
        </p:blipFill>
        <p:spPr>
          <a:xfrm>
            <a:off x="0" y="0"/>
            <a:ext cx="4728754" cy="6858000"/>
          </a:xfrm>
          <a:prstGeom prst="rect">
            <a:avLst/>
          </a:prstGeom>
          <a:noFill/>
          <a:ln>
            <a:noFill/>
          </a:ln>
        </p:spPr>
      </p:pic>
      <p:sp>
        <p:nvSpPr>
          <p:cNvPr id="236" name="Google Shape;236;g1f92462c73a_2_159"/>
          <p:cNvSpPr/>
          <p:nvPr/>
        </p:nvSpPr>
        <p:spPr>
          <a:xfrm>
            <a:off x="-2721" y="0"/>
            <a:ext cx="4730569" cy="6858000"/>
          </a:xfrm>
          <a:prstGeom prst="rect">
            <a:avLst/>
          </a:prstGeom>
          <a:solidFill>
            <a:srgbClr val="CEC09E">
              <a:alpha val="8627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pic>
        <p:nvPicPr>
          <p:cNvPr id="237" name="Google Shape;237;g1f92462c73a_2_159"/>
          <p:cNvPicPr preferRelativeResize="0"/>
          <p:nvPr/>
        </p:nvPicPr>
        <p:blipFill rotWithShape="1">
          <a:blip r:embed="rId3">
            <a:alphaModFix/>
          </a:blip>
          <a:srcRect/>
          <a:stretch/>
        </p:blipFill>
        <p:spPr>
          <a:xfrm>
            <a:off x="5684148" y="5699184"/>
            <a:ext cx="5491238" cy="918735"/>
          </a:xfrm>
          <a:prstGeom prst="rect">
            <a:avLst/>
          </a:prstGeom>
          <a:noFill/>
          <a:ln>
            <a:noFill/>
          </a:ln>
        </p:spPr>
      </p:pic>
      <p:sp>
        <p:nvSpPr>
          <p:cNvPr id="238" name="Google Shape;238;g1f92462c73a_2_159"/>
          <p:cNvSpPr txBox="1"/>
          <p:nvPr/>
        </p:nvSpPr>
        <p:spPr>
          <a:xfrm>
            <a:off x="477672" y="504967"/>
            <a:ext cx="3875964" cy="58477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200"/>
              <a:buFont typeface="Arial"/>
              <a:buNone/>
            </a:pPr>
            <a:r>
              <a:rPr lang="en-US" sz="3200" b="1" i="0" u="none" strike="noStrike" cap="none">
                <a:solidFill>
                  <a:srgbClr val="40403D"/>
                </a:solidFill>
                <a:latin typeface="Quattrocento Sans"/>
                <a:ea typeface="Quattrocento Sans"/>
                <a:cs typeface="Quattrocento Sans"/>
                <a:sym typeface="Quattrocento Sans"/>
              </a:rPr>
              <a:t>Equity Statement</a:t>
            </a:r>
            <a:endParaRPr sz="1400" b="0" i="0" u="none" strike="noStrike" cap="none">
              <a:solidFill>
                <a:srgbClr val="000000"/>
              </a:solidFill>
              <a:latin typeface="Arial"/>
              <a:ea typeface="Arial"/>
              <a:cs typeface="Arial"/>
              <a:sym typeface="Arial"/>
            </a:endParaRPr>
          </a:p>
        </p:txBody>
      </p:sp>
      <p:sp>
        <p:nvSpPr>
          <p:cNvPr id="239" name="Google Shape;239;g1f92462c73a_2_159"/>
          <p:cNvSpPr txBox="1"/>
          <p:nvPr/>
        </p:nvSpPr>
        <p:spPr>
          <a:xfrm>
            <a:off x="4967785" y="504967"/>
            <a:ext cx="6878472" cy="47551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40403D"/>
                </a:solidFill>
                <a:latin typeface="Quattrocento Sans"/>
                <a:ea typeface="Quattrocento Sans"/>
                <a:cs typeface="Quattrocento Sans"/>
                <a:sym typeface="Quattrocento Sans"/>
              </a:rPr>
              <a:t>Each student, family, and community possesses strengths and cultural knowledge that benefits their peers, educators, and schools.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800"/>
              <a:buFont typeface="Arial"/>
              <a:buNone/>
            </a:pPr>
            <a:r>
              <a:rPr lang="en-US" sz="1800" b="0" i="0" u="none" strike="noStrike" cap="none">
                <a:solidFill>
                  <a:srgbClr val="40403D"/>
                </a:solidFill>
                <a:latin typeface="Quattrocento Sans"/>
                <a:ea typeface="Quattrocento Sans"/>
                <a:cs typeface="Quattrocento Sans"/>
                <a:sym typeface="Quattrocento Sans"/>
              </a:rPr>
              <a:t>Ensuring educational equity: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40403D"/>
              </a:buClr>
              <a:buSzPts val="1800"/>
              <a:buFont typeface="Arial"/>
              <a:buChar char="•"/>
            </a:pPr>
            <a:r>
              <a:rPr lang="en-US" sz="1800" b="0" i="0" u="none" strike="noStrike" cap="none">
                <a:solidFill>
                  <a:srgbClr val="40403D"/>
                </a:solidFill>
                <a:latin typeface="Quattrocento Sans"/>
                <a:ea typeface="Quattrocento Sans"/>
                <a:cs typeface="Quattrocento Sans"/>
                <a:sym typeface="Quattrocento Sans"/>
              </a:rPr>
              <a:t>Goes beyond equality; it requires education leaders to examine the ways current policies and practices result in disparate outcomes for our students of color, students living in poverty, students receiving special education and English Learner services, students who identify as LGBTQ+, and highly mobile student populations.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40403D"/>
              </a:buClr>
              <a:buSzPts val="1800"/>
              <a:buFont typeface="Arial"/>
              <a:buChar char="•"/>
            </a:pPr>
            <a:r>
              <a:rPr lang="en-US" sz="1800" b="0" i="0" u="none" strike="noStrike" cap="none">
                <a:solidFill>
                  <a:srgbClr val="40403D"/>
                </a:solidFill>
                <a:latin typeface="Quattrocento Sans"/>
                <a:ea typeface="Quattrocento Sans"/>
                <a:cs typeface="Quattrocento Sans"/>
                <a:sym typeface="Quattrocento Sans"/>
              </a:rPr>
              <a:t>Requires education leaders to develop an understanding of historical contexts; engage students, families, and community representatives as partners in decision-making; and actively dismantle systemic barriers, replacing them with policies and practices that ensure all students have access to the instruction and support they need to succeed in our schools.</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Slide 1">
  <p:cSld name="Section Slide 1">
    <p:spTree>
      <p:nvGrpSpPr>
        <p:cNvPr id="1" name="Shape 240"/>
        <p:cNvGrpSpPr/>
        <p:nvPr/>
      </p:nvGrpSpPr>
      <p:grpSpPr>
        <a:xfrm>
          <a:off x="0" y="0"/>
          <a:ext cx="0" cy="0"/>
          <a:chOff x="0" y="0"/>
          <a:chExt cx="0" cy="0"/>
        </a:xfrm>
      </p:grpSpPr>
      <p:sp>
        <p:nvSpPr>
          <p:cNvPr id="241" name="Google Shape;241;g1f92462c73a_2_165"/>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2" name="Google Shape;242;g1f92462c73a_2_165"/>
          <p:cNvSpPr>
            <a:spLocks noGrp="1"/>
          </p:cNvSpPr>
          <p:nvPr>
            <p:ph type="pic" idx="2"/>
          </p:nvPr>
        </p:nvSpPr>
        <p:spPr>
          <a:xfrm>
            <a:off x="0" y="0"/>
            <a:ext cx="12192000" cy="3921125"/>
          </a:xfrm>
          <a:prstGeom prst="rect">
            <a:avLst/>
          </a:prstGeom>
          <a:noFill/>
          <a:ln>
            <a:noFill/>
          </a:ln>
        </p:spPr>
      </p:sp>
      <p:pic>
        <p:nvPicPr>
          <p:cNvPr id="243" name="Google Shape;243;g1f92462c73a_2_165"/>
          <p:cNvPicPr preferRelativeResize="0"/>
          <p:nvPr/>
        </p:nvPicPr>
        <p:blipFill rotWithShape="1">
          <a:blip r:embed="rId2">
            <a:alphaModFix/>
          </a:blip>
          <a:srcRect l="-118" t="6339" r="118" b="44733"/>
          <a:stretch/>
        </p:blipFill>
        <p:spPr>
          <a:xfrm>
            <a:off x="0" y="-29029"/>
            <a:ext cx="12192000" cy="3976914"/>
          </a:xfrm>
          <a:prstGeom prst="rect">
            <a:avLst/>
          </a:prstGeom>
          <a:noFill/>
          <a:ln>
            <a:noFill/>
          </a:ln>
        </p:spPr>
      </p:pic>
      <p:sp>
        <p:nvSpPr>
          <p:cNvPr id="244" name="Google Shape;244;g1f92462c73a_2_165"/>
          <p:cNvSpPr/>
          <p:nvPr/>
        </p:nvSpPr>
        <p:spPr>
          <a:xfrm>
            <a:off x="0" y="-29029"/>
            <a:ext cx="12192000" cy="4005943"/>
          </a:xfrm>
          <a:prstGeom prst="rect">
            <a:avLst/>
          </a:prstGeom>
          <a:solidFill>
            <a:srgbClr val="CEC09E">
              <a:alpha val="8823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Slide 2">
  <p:cSld name="Section Slide 2">
    <p:spTree>
      <p:nvGrpSpPr>
        <p:cNvPr id="1" name="Shape 245"/>
        <p:cNvGrpSpPr/>
        <p:nvPr/>
      </p:nvGrpSpPr>
      <p:grpSpPr>
        <a:xfrm>
          <a:off x="0" y="0"/>
          <a:ext cx="0" cy="0"/>
          <a:chOff x="0" y="0"/>
          <a:chExt cx="0" cy="0"/>
        </a:xfrm>
      </p:grpSpPr>
      <p:sp>
        <p:nvSpPr>
          <p:cNvPr id="246" name="Google Shape;246;g1f92462c73a_2_170"/>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7" name="Google Shape;247;g1f92462c73a_2_170"/>
          <p:cNvSpPr>
            <a:spLocks noGrp="1"/>
          </p:cNvSpPr>
          <p:nvPr>
            <p:ph type="pic" idx="2"/>
          </p:nvPr>
        </p:nvSpPr>
        <p:spPr>
          <a:xfrm>
            <a:off x="0" y="0"/>
            <a:ext cx="12192000" cy="3921125"/>
          </a:xfrm>
          <a:prstGeom prst="rect">
            <a:avLst/>
          </a:prstGeom>
          <a:noFill/>
          <a:ln>
            <a:noFill/>
          </a:ln>
        </p:spPr>
      </p:sp>
      <p:pic>
        <p:nvPicPr>
          <p:cNvPr id="248" name="Google Shape;248;g1f92462c73a_2_170"/>
          <p:cNvPicPr preferRelativeResize="0"/>
          <p:nvPr/>
        </p:nvPicPr>
        <p:blipFill rotWithShape="1">
          <a:blip r:embed="rId2">
            <a:alphaModFix/>
          </a:blip>
          <a:srcRect t="13553" b="37517"/>
          <a:stretch/>
        </p:blipFill>
        <p:spPr>
          <a:xfrm>
            <a:off x="-35170" y="-55790"/>
            <a:ext cx="12227169" cy="3976915"/>
          </a:xfrm>
          <a:prstGeom prst="rect">
            <a:avLst/>
          </a:prstGeom>
          <a:noFill/>
          <a:ln>
            <a:noFill/>
          </a:ln>
        </p:spPr>
      </p:pic>
      <p:sp>
        <p:nvSpPr>
          <p:cNvPr id="249" name="Google Shape;249;g1f92462c73a_2_170"/>
          <p:cNvSpPr/>
          <p:nvPr/>
        </p:nvSpPr>
        <p:spPr>
          <a:xfrm>
            <a:off x="-35170" y="-55790"/>
            <a:ext cx="12262339" cy="3976914"/>
          </a:xfrm>
          <a:prstGeom prst="rect">
            <a:avLst/>
          </a:prstGeom>
          <a:solidFill>
            <a:srgbClr val="FBC639">
              <a:alpha val="8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Slide Alt">
  <p:cSld name="Section Slide Alt">
    <p:spTree>
      <p:nvGrpSpPr>
        <p:cNvPr id="1" name="Shape 250"/>
        <p:cNvGrpSpPr/>
        <p:nvPr/>
      </p:nvGrpSpPr>
      <p:grpSpPr>
        <a:xfrm>
          <a:off x="0" y="0"/>
          <a:ext cx="0" cy="0"/>
          <a:chOff x="0" y="0"/>
          <a:chExt cx="0" cy="0"/>
        </a:xfrm>
      </p:grpSpPr>
      <p:sp>
        <p:nvSpPr>
          <p:cNvPr id="251" name="Google Shape;251;g1f92462c73a_2_175"/>
          <p:cNvSpPr/>
          <p:nvPr/>
        </p:nvSpPr>
        <p:spPr>
          <a:xfrm>
            <a:off x="-188686" y="-203200"/>
            <a:ext cx="6299200" cy="7264400"/>
          </a:xfrm>
          <a:prstGeom prst="rect">
            <a:avLst/>
          </a:prstGeom>
          <a:solidFill>
            <a:srgbClr val="4040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252" name="Google Shape;252;g1f92462c73a_2_175"/>
          <p:cNvSpPr txBox="1"/>
          <p:nvPr/>
        </p:nvSpPr>
        <p:spPr>
          <a:xfrm>
            <a:off x="638629" y="2873829"/>
            <a:ext cx="48768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F7F5EB"/>
                </a:solidFill>
                <a:latin typeface="Quattrocento Sans"/>
                <a:ea typeface="Quattrocento Sans"/>
                <a:cs typeface="Quattrocento Sans"/>
                <a:sym typeface="Quattrocento Sans"/>
              </a:rPr>
              <a:t>Section Title</a:t>
            </a:r>
            <a:endParaRPr sz="1400" b="0" i="0" u="none" strike="noStrike" cap="none">
              <a:solidFill>
                <a:srgbClr val="000000"/>
              </a:solidFill>
              <a:latin typeface="Arial"/>
              <a:ea typeface="Arial"/>
              <a:cs typeface="Arial"/>
              <a:sym typeface="Arial"/>
            </a:endParaRPr>
          </a:p>
        </p:txBody>
      </p:sp>
      <p:pic>
        <p:nvPicPr>
          <p:cNvPr id="253" name="Google Shape;253;g1f92462c73a_2_175"/>
          <p:cNvPicPr preferRelativeResize="0"/>
          <p:nvPr/>
        </p:nvPicPr>
        <p:blipFill rotWithShape="1">
          <a:blip r:embed="rId2">
            <a:alphaModFix/>
          </a:blip>
          <a:srcRect/>
          <a:stretch/>
        </p:blipFill>
        <p:spPr>
          <a:xfrm>
            <a:off x="638629" y="5678455"/>
            <a:ext cx="4864704" cy="813910"/>
          </a:xfrm>
          <a:prstGeom prst="rect">
            <a:avLst/>
          </a:prstGeom>
          <a:noFill/>
          <a:ln>
            <a:noFill/>
          </a:ln>
        </p:spPr>
      </p:pic>
      <p:sp>
        <p:nvSpPr>
          <p:cNvPr id="254" name="Google Shape;254;g1f92462c73a_2_175"/>
          <p:cNvSpPr txBox="1"/>
          <p:nvPr/>
        </p:nvSpPr>
        <p:spPr>
          <a:xfrm>
            <a:off x="6571343" y="698160"/>
            <a:ext cx="5181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40403D"/>
              </a:buClr>
              <a:buSzPts val="2800"/>
              <a:buFont typeface="Arial"/>
              <a:buChar char="•"/>
            </a:pPr>
            <a:r>
              <a:rPr lang="en-US" sz="2800" b="0" i="0" u="none" strike="noStrike" cap="none">
                <a:solidFill>
                  <a:srgbClr val="40403D"/>
                </a:solidFill>
                <a:latin typeface="Quattrocento Sans"/>
                <a:ea typeface="Quattrocento Sans"/>
                <a:cs typeface="Quattrocento Sans"/>
                <a:sym typeface="Quattrocento Sans"/>
              </a:rPr>
              <a:t>Edit Master text styles</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40403D"/>
              </a:buClr>
              <a:buSzPts val="2400"/>
              <a:buFont typeface="Arial"/>
              <a:buChar char="•"/>
            </a:pPr>
            <a:r>
              <a:rPr lang="en-US" sz="2400" b="0" i="0" u="none" strike="noStrike" cap="none">
                <a:solidFill>
                  <a:srgbClr val="40403D"/>
                </a:solidFill>
                <a:latin typeface="Quattrocento Sans"/>
                <a:ea typeface="Quattrocento Sans"/>
                <a:cs typeface="Quattrocento Sans"/>
                <a:sym typeface="Quattrocento Sans"/>
              </a:rPr>
              <a:t>Second level</a:t>
            </a:r>
            <a:endParaRPr sz="1400" b="0" i="0" u="none" strike="noStrike" cap="none">
              <a:solidFill>
                <a:srgbClr val="000000"/>
              </a:solidFill>
              <a:latin typeface="Arial"/>
              <a:ea typeface="Arial"/>
              <a:cs typeface="Arial"/>
              <a:sym typeface="Arial"/>
            </a:endParaRPr>
          </a:p>
          <a:p>
            <a:pPr marL="1143000" marR="0" lvl="2" indent="-228600" algn="l" rtl="0">
              <a:lnSpc>
                <a:spcPct val="90000"/>
              </a:lnSpc>
              <a:spcBef>
                <a:spcPts val="500"/>
              </a:spcBef>
              <a:spcAft>
                <a:spcPts val="0"/>
              </a:spcAft>
              <a:buClr>
                <a:srgbClr val="40403D"/>
              </a:buClr>
              <a:buSzPts val="2000"/>
              <a:buFont typeface="Arial"/>
              <a:buChar char="•"/>
            </a:pPr>
            <a:r>
              <a:rPr lang="en-US" sz="2000" b="0" i="0" u="none" strike="noStrike" cap="none">
                <a:solidFill>
                  <a:srgbClr val="40403D"/>
                </a:solidFill>
                <a:latin typeface="Quattrocento Sans"/>
                <a:ea typeface="Quattrocento Sans"/>
                <a:cs typeface="Quattrocento Sans"/>
                <a:sym typeface="Quattrocento Sans"/>
              </a:rPr>
              <a:t>Third level</a:t>
            </a:r>
            <a:endParaRPr sz="1400" b="0" i="0" u="none" strike="noStrike" cap="none">
              <a:solidFill>
                <a:srgbClr val="000000"/>
              </a:solidFill>
              <a:latin typeface="Arial"/>
              <a:ea typeface="Arial"/>
              <a:cs typeface="Arial"/>
              <a:sym typeface="Arial"/>
            </a:endParaRPr>
          </a:p>
          <a:p>
            <a:pPr marL="1600200" marR="0" lvl="3" indent="-228600" algn="l" rtl="0">
              <a:lnSpc>
                <a:spcPct val="90000"/>
              </a:lnSpc>
              <a:spcBef>
                <a:spcPts val="500"/>
              </a:spcBef>
              <a:spcAft>
                <a:spcPts val="0"/>
              </a:spcAft>
              <a:buClr>
                <a:srgbClr val="40403D"/>
              </a:buClr>
              <a:buSzPts val="1800"/>
              <a:buFont typeface="Arial"/>
              <a:buChar char="•"/>
            </a:pPr>
            <a:r>
              <a:rPr lang="en-US" sz="1800" b="0" i="0" u="none" strike="noStrike" cap="none">
                <a:solidFill>
                  <a:srgbClr val="40403D"/>
                </a:solidFill>
                <a:latin typeface="Quattrocento Sans"/>
                <a:ea typeface="Quattrocento Sans"/>
                <a:cs typeface="Quattrocento Sans"/>
                <a:sym typeface="Quattrocento Sans"/>
              </a:rPr>
              <a:t>Fourth level</a:t>
            </a:r>
            <a:endParaRPr sz="1400" b="0" i="0" u="none" strike="noStrike" cap="none">
              <a:solidFill>
                <a:srgbClr val="000000"/>
              </a:solidFill>
              <a:latin typeface="Arial"/>
              <a:ea typeface="Arial"/>
              <a:cs typeface="Arial"/>
              <a:sym typeface="Arial"/>
            </a:endParaRPr>
          </a:p>
          <a:p>
            <a:pPr marL="2057400" marR="0" lvl="4" indent="-228600" algn="l" rtl="0">
              <a:lnSpc>
                <a:spcPct val="90000"/>
              </a:lnSpc>
              <a:spcBef>
                <a:spcPts val="500"/>
              </a:spcBef>
              <a:spcAft>
                <a:spcPts val="0"/>
              </a:spcAft>
              <a:buClr>
                <a:srgbClr val="40403D"/>
              </a:buClr>
              <a:buSzPts val="1800"/>
              <a:buFont typeface="Arial"/>
              <a:buChar char="•"/>
            </a:pPr>
            <a:r>
              <a:rPr lang="en-US" sz="1800" b="0" i="0" u="none" strike="noStrike" cap="none">
                <a:solidFill>
                  <a:srgbClr val="40403D"/>
                </a:solidFill>
                <a:latin typeface="Quattrocento Sans"/>
                <a:ea typeface="Quattrocento Sans"/>
                <a:cs typeface="Quattrocento Sans"/>
                <a:sym typeface="Quattrocento Sans"/>
              </a:rPr>
              <a:t>Fifth level</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5"/>
        <p:cNvGrpSpPr/>
        <p:nvPr/>
      </p:nvGrpSpPr>
      <p:grpSpPr>
        <a:xfrm>
          <a:off x="0" y="0"/>
          <a:ext cx="0" cy="0"/>
          <a:chOff x="0" y="0"/>
          <a:chExt cx="0" cy="0"/>
        </a:xfrm>
      </p:grpSpPr>
      <p:sp>
        <p:nvSpPr>
          <p:cNvPr id="256" name="Google Shape;256;g1f92462c73a_2_18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Quattrocento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7" name="Google Shape;257;g1f92462c73a_2_18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90908F"/>
              </a:buClr>
              <a:buSzPts val="2400"/>
              <a:buNone/>
              <a:defRPr sz="2400">
                <a:solidFill>
                  <a:srgbClr val="90908F"/>
                </a:solidFill>
              </a:defRPr>
            </a:lvl1pPr>
            <a:lvl2pPr marL="914400" lvl="1" indent="-228600" algn="l">
              <a:lnSpc>
                <a:spcPct val="90000"/>
              </a:lnSpc>
              <a:spcBef>
                <a:spcPts val="500"/>
              </a:spcBef>
              <a:spcAft>
                <a:spcPts val="0"/>
              </a:spcAft>
              <a:buClr>
                <a:srgbClr val="90908F"/>
              </a:buClr>
              <a:buSzPts val="2000"/>
              <a:buNone/>
              <a:defRPr sz="2000">
                <a:solidFill>
                  <a:srgbClr val="90908F"/>
                </a:solidFill>
              </a:defRPr>
            </a:lvl2pPr>
            <a:lvl3pPr marL="1371600" lvl="2" indent="-228600" algn="l">
              <a:lnSpc>
                <a:spcPct val="90000"/>
              </a:lnSpc>
              <a:spcBef>
                <a:spcPts val="500"/>
              </a:spcBef>
              <a:spcAft>
                <a:spcPts val="0"/>
              </a:spcAft>
              <a:buClr>
                <a:srgbClr val="90908F"/>
              </a:buClr>
              <a:buSzPts val="1800"/>
              <a:buNone/>
              <a:defRPr sz="1800">
                <a:solidFill>
                  <a:srgbClr val="90908F"/>
                </a:solidFill>
              </a:defRPr>
            </a:lvl3pPr>
            <a:lvl4pPr marL="1828800" lvl="3" indent="-228600" algn="l">
              <a:lnSpc>
                <a:spcPct val="90000"/>
              </a:lnSpc>
              <a:spcBef>
                <a:spcPts val="500"/>
              </a:spcBef>
              <a:spcAft>
                <a:spcPts val="0"/>
              </a:spcAft>
              <a:buClr>
                <a:srgbClr val="90908F"/>
              </a:buClr>
              <a:buSzPts val="1600"/>
              <a:buNone/>
              <a:defRPr sz="1600">
                <a:solidFill>
                  <a:srgbClr val="90908F"/>
                </a:solidFill>
              </a:defRPr>
            </a:lvl4pPr>
            <a:lvl5pPr marL="2286000" lvl="4" indent="-228600" algn="l">
              <a:lnSpc>
                <a:spcPct val="90000"/>
              </a:lnSpc>
              <a:spcBef>
                <a:spcPts val="500"/>
              </a:spcBef>
              <a:spcAft>
                <a:spcPts val="0"/>
              </a:spcAft>
              <a:buClr>
                <a:srgbClr val="90908F"/>
              </a:buClr>
              <a:buSzPts val="1600"/>
              <a:buNone/>
              <a:defRPr sz="1600">
                <a:solidFill>
                  <a:srgbClr val="90908F"/>
                </a:solidFill>
              </a:defRPr>
            </a:lvl5pPr>
            <a:lvl6pPr marL="2743200" lvl="5" indent="-228600" algn="l">
              <a:lnSpc>
                <a:spcPct val="90000"/>
              </a:lnSpc>
              <a:spcBef>
                <a:spcPts val="500"/>
              </a:spcBef>
              <a:spcAft>
                <a:spcPts val="0"/>
              </a:spcAft>
              <a:buClr>
                <a:srgbClr val="90908F"/>
              </a:buClr>
              <a:buSzPts val="1600"/>
              <a:buNone/>
              <a:defRPr sz="1600">
                <a:solidFill>
                  <a:srgbClr val="90908F"/>
                </a:solidFill>
              </a:defRPr>
            </a:lvl6pPr>
            <a:lvl7pPr marL="3200400" lvl="6" indent="-228600" algn="l">
              <a:lnSpc>
                <a:spcPct val="90000"/>
              </a:lnSpc>
              <a:spcBef>
                <a:spcPts val="500"/>
              </a:spcBef>
              <a:spcAft>
                <a:spcPts val="0"/>
              </a:spcAft>
              <a:buClr>
                <a:srgbClr val="90908F"/>
              </a:buClr>
              <a:buSzPts val="1600"/>
              <a:buNone/>
              <a:defRPr sz="1600">
                <a:solidFill>
                  <a:srgbClr val="90908F"/>
                </a:solidFill>
              </a:defRPr>
            </a:lvl7pPr>
            <a:lvl8pPr marL="3657600" lvl="7" indent="-228600" algn="l">
              <a:lnSpc>
                <a:spcPct val="90000"/>
              </a:lnSpc>
              <a:spcBef>
                <a:spcPts val="500"/>
              </a:spcBef>
              <a:spcAft>
                <a:spcPts val="0"/>
              </a:spcAft>
              <a:buClr>
                <a:srgbClr val="90908F"/>
              </a:buClr>
              <a:buSzPts val="1600"/>
              <a:buNone/>
              <a:defRPr sz="1600">
                <a:solidFill>
                  <a:srgbClr val="90908F"/>
                </a:solidFill>
              </a:defRPr>
            </a:lvl8pPr>
            <a:lvl9pPr marL="4114800" lvl="8" indent="-228600" algn="l">
              <a:lnSpc>
                <a:spcPct val="90000"/>
              </a:lnSpc>
              <a:spcBef>
                <a:spcPts val="500"/>
              </a:spcBef>
              <a:spcAft>
                <a:spcPts val="0"/>
              </a:spcAft>
              <a:buClr>
                <a:srgbClr val="90908F"/>
              </a:buClr>
              <a:buSzPts val="1600"/>
              <a:buNone/>
              <a:defRPr sz="1600">
                <a:solidFill>
                  <a:srgbClr val="90908F"/>
                </a:solidFill>
              </a:defRPr>
            </a:lvl9pPr>
          </a:lstStyle>
          <a:p>
            <a:endParaRPr/>
          </a:p>
        </p:txBody>
      </p:sp>
      <p:pic>
        <p:nvPicPr>
          <p:cNvPr id="258" name="Google Shape;258;g1f92462c73a_2_180"/>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259" name="Google Shape;259;g1f92462c73a_2_180"/>
          <p:cNvSpPr txBox="1">
            <a:spLocks noGrp="1"/>
          </p:cNvSpPr>
          <p:nvPr>
            <p:ph type="dt" idx="10"/>
          </p:nvPr>
        </p:nvSpPr>
        <p:spPr>
          <a:xfrm>
            <a:off x="4633988" y="6234543"/>
            <a:ext cx="2743200" cy="36512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60" name="Google Shape;260;g1f92462c73a_2_180"/>
          <p:cNvSpPr txBox="1">
            <a:spLocks noGrp="1"/>
          </p:cNvSpPr>
          <p:nvPr>
            <p:ph type="sldNum" idx="12"/>
          </p:nvPr>
        </p:nvSpPr>
        <p:spPr>
          <a:xfrm>
            <a:off x="8610600" y="6234543"/>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61"/>
        <p:cNvGrpSpPr/>
        <p:nvPr/>
      </p:nvGrpSpPr>
      <p:grpSpPr>
        <a:xfrm>
          <a:off x="0" y="0"/>
          <a:ext cx="0" cy="0"/>
          <a:chOff x="0" y="0"/>
          <a:chExt cx="0" cy="0"/>
        </a:xfrm>
      </p:grpSpPr>
      <p:sp>
        <p:nvSpPr>
          <p:cNvPr id="262" name="Google Shape;262;g1f92462c73a_2_18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3" name="Google Shape;263;g1f92462c73a_2_18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4" name="Google Shape;264;g1f92462c73a_2_186"/>
          <p:cNvSpPr txBox="1">
            <a:spLocks noGrp="1"/>
          </p:cNvSpPr>
          <p:nvPr>
            <p:ph type="body" idx="2"/>
          </p:nvPr>
        </p:nvSpPr>
        <p:spPr>
          <a:xfrm>
            <a:off x="839788" y="2505075"/>
            <a:ext cx="5157787" cy="35473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5" name="Google Shape;265;g1f92462c73a_2_18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6" name="Google Shape;266;g1f92462c73a_2_186"/>
          <p:cNvSpPr txBox="1">
            <a:spLocks noGrp="1"/>
          </p:cNvSpPr>
          <p:nvPr>
            <p:ph type="body" idx="4"/>
          </p:nvPr>
        </p:nvSpPr>
        <p:spPr>
          <a:xfrm>
            <a:off x="6172200" y="2505075"/>
            <a:ext cx="5183188" cy="35473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7" name="Google Shape;267;g1f92462c73a_2_186"/>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268" name="Google Shape;268;g1f92462c73a_2_186"/>
          <p:cNvSpPr txBox="1">
            <a:spLocks noGrp="1"/>
          </p:cNvSpPr>
          <p:nvPr>
            <p:ph type="dt" idx="10"/>
          </p:nvPr>
        </p:nvSpPr>
        <p:spPr>
          <a:xfrm>
            <a:off x="4633988" y="6234543"/>
            <a:ext cx="2743200" cy="36512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69" name="Google Shape;269;g1f92462c73a_2_186"/>
          <p:cNvSpPr txBox="1">
            <a:spLocks noGrp="1"/>
          </p:cNvSpPr>
          <p:nvPr>
            <p:ph type="sldNum" idx="12"/>
          </p:nvPr>
        </p:nvSpPr>
        <p:spPr>
          <a:xfrm>
            <a:off x="8610600" y="6234543"/>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867912" y="1298448"/>
            <a:ext cx="7315200" cy="325526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95959"/>
              </a:buClr>
              <a:buSzPts val="5900"/>
              <a:buFont typeface="Corbel"/>
              <a:buNone/>
              <a:defRPr sz="5900" b="0">
                <a:solidFill>
                  <a:srgbClr val="59595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7"/>
          <p:cNvSpPr txBox="1">
            <a:spLocks noGrp="1"/>
          </p:cNvSpPr>
          <p:nvPr>
            <p:ph type="body" idx="1"/>
          </p:nvPr>
        </p:nvSpPr>
        <p:spPr>
          <a:xfrm>
            <a:off x="3886200" y="4672584"/>
            <a:ext cx="7315200" cy="914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200"/>
              <a:buNone/>
              <a:defRPr sz="2200" cap="none">
                <a:solidFill>
                  <a:srgbClr val="595959"/>
                </a:solidFill>
              </a:defRPr>
            </a:lvl1pPr>
            <a:lvl2pPr marL="914400" lvl="1" indent="-228600" algn="l">
              <a:lnSpc>
                <a:spcPct val="90000"/>
              </a:lnSpc>
              <a:spcBef>
                <a:spcPts val="250"/>
              </a:spcBef>
              <a:spcAft>
                <a:spcPts val="0"/>
              </a:spcAft>
              <a:buSzPts val="1800"/>
              <a:buNone/>
              <a:defRPr sz="1800">
                <a:solidFill>
                  <a:srgbClr val="888888"/>
                </a:solidFill>
              </a:defRPr>
            </a:lvl2pPr>
            <a:lvl3pPr marL="1371600" lvl="2" indent="-228600" algn="l">
              <a:lnSpc>
                <a:spcPct val="90000"/>
              </a:lnSpc>
              <a:spcBef>
                <a:spcPts val="250"/>
              </a:spcBef>
              <a:spcAft>
                <a:spcPts val="0"/>
              </a:spcAft>
              <a:buSzPts val="1600"/>
              <a:buNone/>
              <a:defRPr sz="1600">
                <a:solidFill>
                  <a:srgbClr val="888888"/>
                </a:solidFill>
              </a:defRPr>
            </a:lvl3pPr>
            <a:lvl4pPr marL="1828800" lvl="3" indent="-228600" algn="l">
              <a:lnSpc>
                <a:spcPct val="90000"/>
              </a:lnSpc>
              <a:spcBef>
                <a:spcPts val="250"/>
              </a:spcBef>
              <a:spcAft>
                <a:spcPts val="0"/>
              </a:spcAft>
              <a:buSzPts val="1400"/>
              <a:buNone/>
              <a:defRPr sz="1400">
                <a:solidFill>
                  <a:srgbClr val="888888"/>
                </a:solidFill>
              </a:defRPr>
            </a:lvl4pPr>
            <a:lvl5pPr marL="2286000" lvl="4" indent="-228600" algn="l">
              <a:lnSpc>
                <a:spcPct val="90000"/>
              </a:lnSpc>
              <a:spcBef>
                <a:spcPts val="250"/>
              </a:spcBef>
              <a:spcAft>
                <a:spcPts val="0"/>
              </a:spcAft>
              <a:buSzPts val="1400"/>
              <a:buNone/>
              <a:defRPr sz="1400">
                <a:solidFill>
                  <a:srgbClr val="888888"/>
                </a:solidFill>
              </a:defRPr>
            </a:lvl5pPr>
            <a:lvl6pPr marL="2743200" lvl="5" indent="-228600" algn="l">
              <a:lnSpc>
                <a:spcPct val="90000"/>
              </a:lnSpc>
              <a:spcBef>
                <a:spcPts val="250"/>
              </a:spcBef>
              <a:spcAft>
                <a:spcPts val="0"/>
              </a:spcAft>
              <a:buSzPts val="1400"/>
              <a:buNone/>
              <a:defRPr sz="1400">
                <a:solidFill>
                  <a:srgbClr val="888888"/>
                </a:solidFill>
              </a:defRPr>
            </a:lvl6pPr>
            <a:lvl7pPr marL="3200400" lvl="6" indent="-228600" algn="l">
              <a:lnSpc>
                <a:spcPct val="90000"/>
              </a:lnSpc>
              <a:spcBef>
                <a:spcPts val="250"/>
              </a:spcBef>
              <a:spcAft>
                <a:spcPts val="0"/>
              </a:spcAft>
              <a:buSzPts val="1400"/>
              <a:buNone/>
              <a:defRPr sz="1400">
                <a:solidFill>
                  <a:srgbClr val="888888"/>
                </a:solidFill>
              </a:defRPr>
            </a:lvl7pPr>
            <a:lvl8pPr marL="3657600" lvl="7" indent="-228600" algn="l">
              <a:lnSpc>
                <a:spcPct val="90000"/>
              </a:lnSpc>
              <a:spcBef>
                <a:spcPts val="250"/>
              </a:spcBef>
              <a:spcAft>
                <a:spcPts val="0"/>
              </a:spcAft>
              <a:buSzPts val="1400"/>
              <a:buNone/>
              <a:defRPr sz="1400">
                <a:solidFill>
                  <a:srgbClr val="888888"/>
                </a:solidFill>
              </a:defRPr>
            </a:lvl8pPr>
            <a:lvl9pPr marL="4114800" lvl="8" indent="-228600" algn="l">
              <a:lnSpc>
                <a:spcPct val="90000"/>
              </a:lnSpc>
              <a:spcBef>
                <a:spcPts val="250"/>
              </a:spcBef>
              <a:spcAft>
                <a:spcPts val="250"/>
              </a:spcAft>
              <a:buSzPts val="1400"/>
              <a:buNone/>
              <a:defRPr sz="1400">
                <a:solidFill>
                  <a:srgbClr val="888888"/>
                </a:solidFill>
              </a:defRPr>
            </a:lvl9pPr>
          </a:lstStyle>
          <a:p>
            <a:endParaRPr/>
          </a:p>
        </p:txBody>
      </p:sp>
      <p:sp>
        <p:nvSpPr>
          <p:cNvPr id="35" name="Google Shape;35;p7"/>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7"/>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7"/>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0"/>
        <p:cNvGrpSpPr/>
        <p:nvPr/>
      </p:nvGrpSpPr>
      <p:grpSpPr>
        <a:xfrm>
          <a:off x="0" y="0"/>
          <a:ext cx="0" cy="0"/>
          <a:chOff x="0" y="0"/>
          <a:chExt cx="0" cy="0"/>
        </a:xfrm>
      </p:grpSpPr>
      <p:sp>
        <p:nvSpPr>
          <p:cNvPr id="271" name="Google Shape;271;g1f92462c73a_2_19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72" name="Google Shape;272;g1f92462c73a_2_195"/>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273" name="Google Shape;273;g1f92462c73a_2_195"/>
          <p:cNvSpPr txBox="1">
            <a:spLocks noGrp="1"/>
          </p:cNvSpPr>
          <p:nvPr>
            <p:ph type="dt" idx="10"/>
          </p:nvPr>
        </p:nvSpPr>
        <p:spPr>
          <a:xfrm>
            <a:off x="4633988" y="6234543"/>
            <a:ext cx="2743200" cy="36512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74" name="Google Shape;274;g1f92462c73a_2_195"/>
          <p:cNvSpPr txBox="1">
            <a:spLocks noGrp="1"/>
          </p:cNvSpPr>
          <p:nvPr>
            <p:ph type="sldNum" idx="12"/>
          </p:nvPr>
        </p:nvSpPr>
        <p:spPr>
          <a:xfrm>
            <a:off x="8610600" y="6234543"/>
            <a:ext cx="2743200" cy="36512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5"/>
        <p:cNvGrpSpPr/>
        <p:nvPr/>
      </p:nvGrpSpPr>
      <p:grpSpPr>
        <a:xfrm>
          <a:off x="0" y="0"/>
          <a:ext cx="0" cy="0"/>
          <a:chOff x="0" y="0"/>
          <a:chExt cx="0" cy="0"/>
        </a:xfrm>
      </p:grpSpPr>
      <p:pic>
        <p:nvPicPr>
          <p:cNvPr id="276" name="Google Shape;276;g1f92462c73a_2_200"/>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277" name="Google Shape;277;g1f92462c73a_2_200"/>
          <p:cNvSpPr txBox="1">
            <a:spLocks noGrp="1"/>
          </p:cNvSpPr>
          <p:nvPr>
            <p:ph type="dt" idx="10"/>
          </p:nvPr>
        </p:nvSpPr>
        <p:spPr>
          <a:xfrm>
            <a:off x="4633988" y="6234543"/>
            <a:ext cx="2743200" cy="36512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78" name="Google Shape;278;g1f92462c73a_2_200"/>
          <p:cNvSpPr txBox="1">
            <a:spLocks noGrp="1"/>
          </p:cNvSpPr>
          <p:nvPr>
            <p:ph type="sldNum" idx="12"/>
          </p:nvPr>
        </p:nvSpPr>
        <p:spPr>
          <a:xfrm>
            <a:off x="8610600" y="6234543"/>
            <a:ext cx="2743200" cy="36512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CreativeCommonsNotice">
  <p:cSld name="1_CreativeCommonsNotice">
    <p:spTree>
      <p:nvGrpSpPr>
        <p:cNvPr id="1" name="Shape 279"/>
        <p:cNvGrpSpPr/>
        <p:nvPr/>
      </p:nvGrpSpPr>
      <p:grpSpPr>
        <a:xfrm>
          <a:off x="0" y="0"/>
          <a:ext cx="0" cy="0"/>
          <a:chOff x="0" y="0"/>
          <a:chExt cx="0" cy="0"/>
        </a:xfrm>
      </p:grpSpPr>
      <p:pic>
        <p:nvPicPr>
          <p:cNvPr id="280" name="Google Shape;280;g1f92462c73a_2_204"/>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281" name="Google Shape;281;g1f92462c73a_2_204"/>
          <p:cNvSpPr txBox="1">
            <a:spLocks noGrp="1"/>
          </p:cNvSpPr>
          <p:nvPr>
            <p:ph type="dt" idx="10"/>
          </p:nvPr>
        </p:nvSpPr>
        <p:spPr>
          <a:xfrm>
            <a:off x="4633988" y="6234543"/>
            <a:ext cx="2743200" cy="36512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82" name="Google Shape;282;g1f92462c73a_2_204"/>
          <p:cNvSpPr txBox="1">
            <a:spLocks noGrp="1"/>
          </p:cNvSpPr>
          <p:nvPr>
            <p:ph type="sldNum" idx="12"/>
          </p:nvPr>
        </p:nvSpPr>
        <p:spPr>
          <a:xfrm>
            <a:off x="8610600" y="6234543"/>
            <a:ext cx="2743200" cy="36512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pic>
        <p:nvPicPr>
          <p:cNvPr id="283" name="Google Shape;283;g1f92462c73a_2_204" descr="CreativeCommons logo&#10;&#10;http://mirrors.creativecommons.org/presskit/buttons/88x31/png/by.png" title="CC Logo "/>
          <p:cNvPicPr preferRelativeResize="0"/>
          <p:nvPr/>
        </p:nvPicPr>
        <p:blipFill rotWithShape="1">
          <a:blip r:embed="rId3">
            <a:alphaModFix/>
          </a:blip>
          <a:srcRect/>
          <a:stretch/>
        </p:blipFill>
        <p:spPr>
          <a:xfrm>
            <a:off x="872707" y="2402615"/>
            <a:ext cx="1124177" cy="393323"/>
          </a:xfrm>
          <a:prstGeom prst="rect">
            <a:avLst/>
          </a:prstGeom>
          <a:noFill/>
          <a:ln>
            <a:noFill/>
          </a:ln>
        </p:spPr>
      </p:pic>
      <p:sp>
        <p:nvSpPr>
          <p:cNvPr id="284" name="Google Shape;284;g1f92462c73a_2_204"/>
          <p:cNvSpPr txBox="1"/>
          <p:nvPr/>
        </p:nvSpPr>
        <p:spPr>
          <a:xfrm>
            <a:off x="2284709" y="2276110"/>
            <a:ext cx="920582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Quattrocento Sans"/>
              <a:buNone/>
            </a:pPr>
            <a:r>
              <a:rPr lang="en-US" sz="1800" b="0" i="0" u="none" strike="noStrike" cap="none">
                <a:solidFill>
                  <a:schemeClr val="dk1"/>
                </a:solidFill>
                <a:latin typeface="Quattrocento Sans"/>
                <a:ea typeface="Quattrocento Sans"/>
                <a:cs typeface="Quattrocento Sans"/>
                <a:sym typeface="Quattrocento Sans"/>
              </a:rPr>
              <a:t>Except where otherwise noted, this work by the </a:t>
            </a:r>
            <a:r>
              <a:rPr lang="en-US" sz="1800" b="0" i="0" u="sng" strike="noStrike" cap="none">
                <a:solidFill>
                  <a:schemeClr val="hlink"/>
                </a:solidFill>
                <a:latin typeface="Quattrocento Sans"/>
                <a:ea typeface="Quattrocento Sans"/>
                <a:cs typeface="Quattrocento Sans"/>
                <a:sym typeface="Quattrocento Sans"/>
                <a:hlinkClick r:id="rId4"/>
              </a:rPr>
              <a:t>Office of Superintendent of Public Instruction </a:t>
            </a:r>
            <a:r>
              <a:rPr lang="en-US" sz="1800" b="0" i="0" u="none" strike="noStrike" cap="none">
                <a:solidFill>
                  <a:schemeClr val="dk1"/>
                </a:solidFill>
                <a:latin typeface="Quattrocento Sans"/>
                <a:ea typeface="Quattrocento Sans"/>
                <a:cs typeface="Quattrocento Sans"/>
                <a:sym typeface="Quattrocento Sans"/>
              </a:rPr>
              <a:t>is licensed under a </a:t>
            </a:r>
            <a:r>
              <a:rPr lang="en-US" sz="1800" b="0" i="0" u="sng" strike="noStrike" cap="none">
                <a:solidFill>
                  <a:schemeClr val="hlink"/>
                </a:solidFill>
                <a:latin typeface="Quattrocento Sans"/>
                <a:ea typeface="Quattrocento Sans"/>
                <a:cs typeface="Quattrocento Sans"/>
                <a:sym typeface="Quattrocento Sans"/>
                <a:hlinkClick r:id="rId5"/>
              </a:rPr>
              <a:t>Creative Commons 4.0 International License</a:t>
            </a:r>
            <a:r>
              <a:rPr lang="en-US" sz="1800" b="0" i="0" u="none" strike="noStrike" cap="none">
                <a:solidFill>
                  <a:schemeClr val="dk1"/>
                </a:solidFill>
                <a:latin typeface="Quattrocento Sans"/>
                <a:ea typeface="Quattrocento Sans"/>
                <a:cs typeface="Quattrocento Sans"/>
                <a:sym typeface="Quattrocento Sans"/>
              </a:rPr>
              <a:t>.</a:t>
            </a:r>
            <a:endParaRPr sz="1400" b="0" i="0" u="none" strike="noStrike" cap="none">
              <a:solidFill>
                <a:srgbClr val="000000"/>
              </a:solidFill>
              <a:latin typeface="Arial"/>
              <a:ea typeface="Arial"/>
              <a:cs typeface="Arial"/>
              <a:sym typeface="Arial"/>
            </a:endParaRPr>
          </a:p>
        </p:txBody>
      </p:sp>
      <p:sp>
        <p:nvSpPr>
          <p:cNvPr id="285" name="Google Shape;285;g1f92462c73a_2_204"/>
          <p:cNvSpPr txBox="1"/>
          <p:nvPr/>
        </p:nvSpPr>
        <p:spPr>
          <a:xfrm>
            <a:off x="765041" y="666572"/>
            <a:ext cx="10481093"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dk1"/>
                </a:solidFill>
                <a:latin typeface="Quattrocento Sans"/>
                <a:ea typeface="Quattrocento Sans"/>
                <a:cs typeface="Quattrocento Sans"/>
                <a:sym typeface="Quattrocento Sans"/>
              </a:rPr>
              <a:t>Creative Commons</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SocialMedia">
  <p:cSld name="1_SocialMedia">
    <p:spTree>
      <p:nvGrpSpPr>
        <p:cNvPr id="1" name="Shape 286"/>
        <p:cNvGrpSpPr/>
        <p:nvPr/>
      </p:nvGrpSpPr>
      <p:grpSpPr>
        <a:xfrm>
          <a:off x="0" y="0"/>
          <a:ext cx="0" cy="0"/>
          <a:chOff x="0" y="0"/>
          <a:chExt cx="0" cy="0"/>
        </a:xfrm>
      </p:grpSpPr>
      <p:pic>
        <p:nvPicPr>
          <p:cNvPr id="287" name="Google Shape;287;g1f92462c73a_2_211"/>
          <p:cNvPicPr preferRelativeResize="0"/>
          <p:nvPr/>
        </p:nvPicPr>
        <p:blipFill rotWithShape="1">
          <a:blip r:embed="rId2">
            <a:alphaModFix/>
          </a:blip>
          <a:srcRect/>
          <a:stretch/>
        </p:blipFill>
        <p:spPr>
          <a:xfrm>
            <a:off x="1931779" y="833184"/>
            <a:ext cx="7738478" cy="1294719"/>
          </a:xfrm>
          <a:prstGeom prst="rect">
            <a:avLst/>
          </a:prstGeom>
          <a:noFill/>
          <a:ln>
            <a:noFill/>
          </a:ln>
        </p:spPr>
      </p:pic>
      <p:sp>
        <p:nvSpPr>
          <p:cNvPr id="288" name="Google Shape;288;g1f92462c73a_2_211"/>
          <p:cNvSpPr txBox="1"/>
          <p:nvPr/>
        </p:nvSpPr>
        <p:spPr>
          <a:xfrm>
            <a:off x="1837346" y="2290273"/>
            <a:ext cx="8015955"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Quattrocento Sans"/>
                <a:ea typeface="Quattrocento Sans"/>
                <a:cs typeface="Quattrocento Sans"/>
                <a:sym typeface="Quattrocento Sans"/>
              </a:rPr>
              <a:t>Connect with us!</a:t>
            </a:r>
            <a:endParaRPr sz="1400" b="0" i="0" u="none" strike="noStrike" cap="none">
              <a:solidFill>
                <a:srgbClr val="000000"/>
              </a:solidFill>
              <a:latin typeface="Arial"/>
              <a:ea typeface="Arial"/>
              <a:cs typeface="Arial"/>
              <a:sym typeface="Arial"/>
            </a:endParaRPr>
          </a:p>
        </p:txBody>
      </p:sp>
      <p:sp>
        <p:nvSpPr>
          <p:cNvPr id="289" name="Google Shape;289;g1f92462c73a_2_211"/>
          <p:cNvSpPr/>
          <p:nvPr/>
        </p:nvSpPr>
        <p:spPr>
          <a:xfrm>
            <a:off x="0" y="3247402"/>
            <a:ext cx="12192000" cy="3610598"/>
          </a:xfrm>
          <a:prstGeom prst="rect">
            <a:avLst/>
          </a:prstGeom>
          <a:solidFill>
            <a:schemeClr val="accent1"/>
          </a:solidFill>
          <a:ln w="12700" cap="flat" cmpd="sng">
            <a:solidFill>
              <a:srgbClr val="B7902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pic>
        <p:nvPicPr>
          <p:cNvPr id="290" name="Google Shape;290;g1f92462c73a_2_211"/>
          <p:cNvPicPr preferRelativeResize="0"/>
          <p:nvPr/>
        </p:nvPicPr>
        <p:blipFill rotWithShape="1">
          <a:blip r:embed="rId3">
            <a:alphaModFix/>
          </a:blip>
          <a:srcRect/>
          <a:stretch/>
        </p:blipFill>
        <p:spPr>
          <a:xfrm>
            <a:off x="6461513" y="3784874"/>
            <a:ext cx="553212" cy="553212"/>
          </a:xfrm>
          <a:prstGeom prst="rect">
            <a:avLst/>
          </a:prstGeom>
          <a:noFill/>
          <a:ln>
            <a:noFill/>
          </a:ln>
        </p:spPr>
      </p:pic>
      <p:pic>
        <p:nvPicPr>
          <p:cNvPr id="291" name="Google Shape;291;g1f92462c73a_2_211"/>
          <p:cNvPicPr preferRelativeResize="0"/>
          <p:nvPr/>
        </p:nvPicPr>
        <p:blipFill rotWithShape="1">
          <a:blip r:embed="rId4">
            <a:alphaModFix/>
          </a:blip>
          <a:srcRect/>
          <a:stretch/>
        </p:blipFill>
        <p:spPr>
          <a:xfrm>
            <a:off x="1914909" y="3815951"/>
            <a:ext cx="553212" cy="539718"/>
          </a:xfrm>
          <a:prstGeom prst="rect">
            <a:avLst/>
          </a:prstGeom>
          <a:noFill/>
          <a:ln>
            <a:noFill/>
          </a:ln>
        </p:spPr>
      </p:pic>
      <p:pic>
        <p:nvPicPr>
          <p:cNvPr id="292" name="Google Shape;292;g1f92462c73a_2_211"/>
          <p:cNvPicPr preferRelativeResize="0"/>
          <p:nvPr/>
        </p:nvPicPr>
        <p:blipFill rotWithShape="1">
          <a:blip r:embed="rId5">
            <a:alphaModFix/>
          </a:blip>
          <a:srcRect/>
          <a:stretch/>
        </p:blipFill>
        <p:spPr>
          <a:xfrm>
            <a:off x="6461513" y="5580016"/>
            <a:ext cx="553212" cy="553212"/>
          </a:xfrm>
          <a:prstGeom prst="rect">
            <a:avLst/>
          </a:prstGeom>
          <a:noFill/>
          <a:ln>
            <a:noFill/>
          </a:ln>
        </p:spPr>
      </p:pic>
      <p:pic>
        <p:nvPicPr>
          <p:cNvPr id="293" name="Google Shape;293;g1f92462c73a_2_211"/>
          <p:cNvPicPr preferRelativeResize="0"/>
          <p:nvPr/>
        </p:nvPicPr>
        <p:blipFill rotWithShape="1">
          <a:blip r:embed="rId6">
            <a:alphaModFix/>
          </a:blip>
          <a:srcRect/>
          <a:stretch/>
        </p:blipFill>
        <p:spPr>
          <a:xfrm>
            <a:off x="1914909" y="5629554"/>
            <a:ext cx="553212" cy="553212"/>
          </a:xfrm>
          <a:prstGeom prst="rect">
            <a:avLst/>
          </a:prstGeom>
          <a:noFill/>
          <a:ln>
            <a:noFill/>
          </a:ln>
        </p:spPr>
      </p:pic>
      <p:pic>
        <p:nvPicPr>
          <p:cNvPr id="294" name="Google Shape;294;g1f92462c73a_2_211"/>
          <p:cNvPicPr preferRelativeResize="0"/>
          <p:nvPr/>
        </p:nvPicPr>
        <p:blipFill rotWithShape="1">
          <a:blip r:embed="rId7">
            <a:alphaModFix/>
          </a:blip>
          <a:srcRect/>
          <a:stretch/>
        </p:blipFill>
        <p:spPr>
          <a:xfrm>
            <a:off x="1914909" y="4764484"/>
            <a:ext cx="553212" cy="553212"/>
          </a:xfrm>
          <a:prstGeom prst="rect">
            <a:avLst/>
          </a:prstGeom>
          <a:noFill/>
          <a:ln>
            <a:noFill/>
          </a:ln>
        </p:spPr>
      </p:pic>
      <p:pic>
        <p:nvPicPr>
          <p:cNvPr id="295" name="Google Shape;295;g1f92462c73a_2_211"/>
          <p:cNvPicPr preferRelativeResize="0"/>
          <p:nvPr/>
        </p:nvPicPr>
        <p:blipFill rotWithShape="1">
          <a:blip r:embed="rId8">
            <a:alphaModFix/>
          </a:blip>
          <a:srcRect/>
          <a:stretch/>
        </p:blipFill>
        <p:spPr>
          <a:xfrm>
            <a:off x="6461513" y="4721316"/>
            <a:ext cx="553212" cy="553212"/>
          </a:xfrm>
          <a:prstGeom prst="rect">
            <a:avLst/>
          </a:prstGeom>
          <a:noFill/>
          <a:ln>
            <a:noFill/>
          </a:ln>
        </p:spPr>
      </p:pic>
      <p:sp>
        <p:nvSpPr>
          <p:cNvPr id="296" name="Google Shape;296;g1f92462c73a_2_211"/>
          <p:cNvSpPr txBox="1"/>
          <p:nvPr/>
        </p:nvSpPr>
        <p:spPr>
          <a:xfrm>
            <a:off x="7181113" y="3863209"/>
            <a:ext cx="317903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Quattrocento Sans"/>
                <a:ea typeface="Quattrocento Sans"/>
                <a:cs typeface="Quattrocento Sans"/>
                <a:sym typeface="Quattrocento Sans"/>
              </a:rPr>
              <a:t>facebook.com/waospi</a:t>
            </a:r>
            <a:endParaRPr sz="2000" b="0" i="0" u="none" strike="noStrike" cap="none">
              <a:solidFill>
                <a:schemeClr val="dk1"/>
              </a:solidFill>
              <a:latin typeface="Quattrocento Sans"/>
              <a:ea typeface="Quattrocento Sans"/>
              <a:cs typeface="Quattrocento Sans"/>
              <a:sym typeface="Quattrocento Sans"/>
            </a:endParaRPr>
          </a:p>
        </p:txBody>
      </p:sp>
      <p:sp>
        <p:nvSpPr>
          <p:cNvPr id="297" name="Google Shape;297;g1f92462c73a_2_211"/>
          <p:cNvSpPr txBox="1"/>
          <p:nvPr/>
        </p:nvSpPr>
        <p:spPr>
          <a:xfrm>
            <a:off x="2620317" y="4852987"/>
            <a:ext cx="317903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Quattrocento Sans"/>
                <a:ea typeface="Quattrocento Sans"/>
                <a:cs typeface="Quattrocento Sans"/>
                <a:sym typeface="Quattrocento Sans"/>
              </a:rPr>
              <a:t>twitter.com/waospi</a:t>
            </a:r>
            <a:endParaRPr sz="2000" b="0" i="0" u="none" strike="noStrike" cap="none">
              <a:solidFill>
                <a:schemeClr val="dk1"/>
              </a:solidFill>
              <a:latin typeface="Quattrocento Sans"/>
              <a:ea typeface="Quattrocento Sans"/>
              <a:cs typeface="Quattrocento Sans"/>
              <a:sym typeface="Quattrocento Sans"/>
            </a:endParaRPr>
          </a:p>
        </p:txBody>
      </p:sp>
      <p:sp>
        <p:nvSpPr>
          <p:cNvPr id="298" name="Google Shape;298;g1f92462c73a_2_211"/>
          <p:cNvSpPr txBox="1"/>
          <p:nvPr/>
        </p:nvSpPr>
        <p:spPr>
          <a:xfrm>
            <a:off x="7155817" y="4783765"/>
            <a:ext cx="317903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Quattrocento Sans"/>
                <a:ea typeface="Quattrocento Sans"/>
                <a:cs typeface="Quattrocento Sans"/>
                <a:sym typeface="Quattrocento Sans"/>
              </a:rPr>
              <a:t>youtube.com/waospi</a:t>
            </a:r>
            <a:endParaRPr sz="2000" b="0" i="0" u="none" strike="noStrike" cap="none">
              <a:solidFill>
                <a:schemeClr val="dk1"/>
              </a:solidFill>
              <a:latin typeface="Quattrocento Sans"/>
              <a:ea typeface="Quattrocento Sans"/>
              <a:cs typeface="Quattrocento Sans"/>
              <a:sym typeface="Quattrocento Sans"/>
            </a:endParaRPr>
          </a:p>
        </p:txBody>
      </p:sp>
      <p:sp>
        <p:nvSpPr>
          <p:cNvPr id="299" name="Google Shape;299;g1f92462c73a_2_211"/>
          <p:cNvSpPr txBox="1"/>
          <p:nvPr/>
        </p:nvSpPr>
        <p:spPr>
          <a:xfrm>
            <a:off x="2605893" y="5733118"/>
            <a:ext cx="317903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Quattrocento Sans"/>
                <a:ea typeface="Quattrocento Sans"/>
                <a:cs typeface="Quattrocento Sans"/>
                <a:sym typeface="Quattrocento Sans"/>
              </a:rPr>
              <a:t>medium.com/waospi</a:t>
            </a:r>
            <a:endParaRPr sz="2000" b="0" i="0" u="none" strike="noStrike" cap="none">
              <a:solidFill>
                <a:schemeClr val="dk1"/>
              </a:solidFill>
              <a:latin typeface="Quattrocento Sans"/>
              <a:ea typeface="Quattrocento Sans"/>
              <a:cs typeface="Quattrocento Sans"/>
              <a:sym typeface="Quattrocento Sans"/>
            </a:endParaRPr>
          </a:p>
        </p:txBody>
      </p:sp>
      <p:sp>
        <p:nvSpPr>
          <p:cNvPr id="300" name="Google Shape;300;g1f92462c73a_2_211"/>
          <p:cNvSpPr txBox="1"/>
          <p:nvPr/>
        </p:nvSpPr>
        <p:spPr>
          <a:xfrm>
            <a:off x="7151608" y="5629554"/>
            <a:ext cx="3677862"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Quattrocento Sans"/>
                <a:ea typeface="Quattrocento Sans"/>
                <a:cs typeface="Quattrocento Sans"/>
                <a:sym typeface="Quattrocento Sans"/>
              </a:rPr>
              <a:t>linkedin.com/company/waospi</a:t>
            </a:r>
            <a:endParaRPr sz="2000" b="0" i="0" u="none" strike="noStrike" cap="none">
              <a:solidFill>
                <a:schemeClr val="dk1"/>
              </a:solidFill>
              <a:latin typeface="Quattrocento Sans"/>
              <a:ea typeface="Quattrocento Sans"/>
              <a:cs typeface="Quattrocento Sans"/>
              <a:sym typeface="Quattrocento Sans"/>
            </a:endParaRPr>
          </a:p>
        </p:txBody>
      </p:sp>
      <p:sp>
        <p:nvSpPr>
          <p:cNvPr id="301" name="Google Shape;301;g1f92462c73a_2_211"/>
          <p:cNvSpPr txBox="1"/>
          <p:nvPr/>
        </p:nvSpPr>
        <p:spPr>
          <a:xfrm>
            <a:off x="2597651" y="3868910"/>
            <a:ext cx="270475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Quattrocento Sans"/>
                <a:ea typeface="Quattrocento Sans"/>
                <a:cs typeface="Quattrocento Sans"/>
                <a:sym typeface="Quattrocento Sans"/>
              </a:rPr>
              <a:t>k12.wa.us</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02"/>
        <p:cNvGrpSpPr/>
        <p:nvPr/>
      </p:nvGrpSpPr>
      <p:grpSpPr>
        <a:xfrm>
          <a:off x="0" y="0"/>
          <a:ext cx="0" cy="0"/>
          <a:chOff x="0" y="0"/>
          <a:chExt cx="0" cy="0"/>
        </a:xfrm>
      </p:grpSpPr>
      <p:sp>
        <p:nvSpPr>
          <p:cNvPr id="303" name="Google Shape;303;g1f92462c73a_2_2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Quattrocento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4" name="Google Shape;304;g1f92462c73a_2_2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05" name="Google Shape;305;g1f92462c73a_2_2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306" name="Google Shape;306;g1f92462c73a_2_227"/>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307" name="Google Shape;307;g1f92462c73a_2_227"/>
          <p:cNvSpPr txBox="1">
            <a:spLocks noGrp="1"/>
          </p:cNvSpPr>
          <p:nvPr>
            <p:ph type="dt" idx="10"/>
          </p:nvPr>
        </p:nvSpPr>
        <p:spPr>
          <a:xfrm>
            <a:off x="4633988" y="6234543"/>
            <a:ext cx="2743200" cy="36512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308" name="Google Shape;308;g1f92462c73a_2_227"/>
          <p:cNvSpPr txBox="1">
            <a:spLocks noGrp="1"/>
          </p:cNvSpPr>
          <p:nvPr>
            <p:ph type="sldNum" idx="12"/>
          </p:nvPr>
        </p:nvSpPr>
        <p:spPr>
          <a:xfrm>
            <a:off x="8610600" y="6234543"/>
            <a:ext cx="2743200" cy="36512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09"/>
        <p:cNvGrpSpPr/>
        <p:nvPr/>
      </p:nvGrpSpPr>
      <p:grpSpPr>
        <a:xfrm>
          <a:off x="0" y="0"/>
          <a:ext cx="0" cy="0"/>
          <a:chOff x="0" y="0"/>
          <a:chExt cx="0" cy="0"/>
        </a:xfrm>
      </p:grpSpPr>
      <p:sp>
        <p:nvSpPr>
          <p:cNvPr id="310" name="Google Shape;310;g1f92462c73a_2_2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Quattrocento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1" name="Google Shape;311;g1f92462c73a_2_234"/>
          <p:cNvSpPr>
            <a:spLocks noGrp="1"/>
          </p:cNvSpPr>
          <p:nvPr>
            <p:ph type="pic" idx="2"/>
          </p:nvPr>
        </p:nvSpPr>
        <p:spPr>
          <a:xfrm>
            <a:off x="5183188" y="987425"/>
            <a:ext cx="6172200" cy="4873625"/>
          </a:xfrm>
          <a:prstGeom prst="rect">
            <a:avLst/>
          </a:prstGeom>
          <a:noFill/>
          <a:ln>
            <a:noFill/>
          </a:ln>
        </p:spPr>
      </p:sp>
      <p:sp>
        <p:nvSpPr>
          <p:cNvPr id="312" name="Google Shape;312;g1f92462c73a_2_2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313" name="Google Shape;313;g1f92462c73a_2_234"/>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314" name="Google Shape;314;g1f92462c73a_2_234"/>
          <p:cNvSpPr txBox="1">
            <a:spLocks noGrp="1"/>
          </p:cNvSpPr>
          <p:nvPr>
            <p:ph type="dt" idx="10"/>
          </p:nvPr>
        </p:nvSpPr>
        <p:spPr>
          <a:xfrm>
            <a:off x="4633988" y="6234543"/>
            <a:ext cx="2743200" cy="36512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315" name="Google Shape;315;g1f92462c73a_2_234"/>
          <p:cNvSpPr txBox="1">
            <a:spLocks noGrp="1"/>
          </p:cNvSpPr>
          <p:nvPr>
            <p:ph type="sldNum" idx="12"/>
          </p:nvPr>
        </p:nvSpPr>
        <p:spPr>
          <a:xfrm>
            <a:off x="8610600" y="6234543"/>
            <a:ext cx="2743200" cy="36512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16"/>
        <p:cNvGrpSpPr/>
        <p:nvPr/>
      </p:nvGrpSpPr>
      <p:grpSpPr>
        <a:xfrm>
          <a:off x="0" y="0"/>
          <a:ext cx="0" cy="0"/>
          <a:chOff x="0" y="0"/>
          <a:chExt cx="0" cy="0"/>
        </a:xfrm>
      </p:grpSpPr>
      <p:sp>
        <p:nvSpPr>
          <p:cNvPr id="317" name="Google Shape;317;g1f92462c73a_2_2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8" name="Google Shape;318;g1f92462c73a_2_241"/>
          <p:cNvSpPr txBox="1">
            <a:spLocks noGrp="1"/>
          </p:cNvSpPr>
          <p:nvPr>
            <p:ph type="body" idx="1"/>
          </p:nvPr>
        </p:nvSpPr>
        <p:spPr>
          <a:xfrm>
            <a:off x="829119" y="1776684"/>
            <a:ext cx="10541658" cy="41882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19" name="Google Shape;319;g1f92462c73a_2_241"/>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320" name="Google Shape;320;g1f92462c73a_2_241"/>
          <p:cNvSpPr txBox="1">
            <a:spLocks noGrp="1"/>
          </p:cNvSpPr>
          <p:nvPr>
            <p:ph type="dt" idx="10"/>
          </p:nvPr>
        </p:nvSpPr>
        <p:spPr>
          <a:xfrm>
            <a:off x="4633988" y="6234543"/>
            <a:ext cx="2743200" cy="36512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321" name="Google Shape;321;g1f92462c73a_2_241"/>
          <p:cNvSpPr txBox="1">
            <a:spLocks noGrp="1"/>
          </p:cNvSpPr>
          <p:nvPr>
            <p:ph type="sldNum" idx="12"/>
          </p:nvPr>
        </p:nvSpPr>
        <p:spPr>
          <a:xfrm>
            <a:off x="8610600" y="6234543"/>
            <a:ext cx="2743200" cy="36512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22"/>
        <p:cNvGrpSpPr/>
        <p:nvPr/>
      </p:nvGrpSpPr>
      <p:grpSpPr>
        <a:xfrm>
          <a:off x="0" y="0"/>
          <a:ext cx="0" cy="0"/>
          <a:chOff x="0" y="0"/>
          <a:chExt cx="0" cy="0"/>
        </a:xfrm>
      </p:grpSpPr>
      <p:sp>
        <p:nvSpPr>
          <p:cNvPr id="323" name="Google Shape;323;g1f92462c73a_2_24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4" name="Google Shape;324;g1f92462c73a_2_24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25" name="Google Shape;325;g1f92462c73a_2_247"/>
          <p:cNvPicPr preferRelativeResize="0"/>
          <p:nvPr/>
        </p:nvPicPr>
        <p:blipFill rotWithShape="1">
          <a:blip r:embed="rId2">
            <a:alphaModFix/>
          </a:blip>
          <a:srcRect/>
          <a:stretch/>
        </p:blipFill>
        <p:spPr>
          <a:xfrm rot="5400000">
            <a:off x="-947665" y="1333251"/>
            <a:ext cx="2737153" cy="457951"/>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30"/>
        <p:cNvGrpSpPr/>
        <p:nvPr/>
      </p:nvGrpSpPr>
      <p:grpSpPr>
        <a:xfrm>
          <a:off x="0" y="0"/>
          <a:ext cx="0" cy="0"/>
          <a:chOff x="0" y="0"/>
          <a:chExt cx="0" cy="0"/>
        </a:xfrm>
      </p:grpSpPr>
      <p:sp>
        <p:nvSpPr>
          <p:cNvPr id="331" name="Google Shape;331;g1f92462c73a_2_3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b="1">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32" name="Google Shape;332;g1f92462c73a_2_365" title="OSPI logo"/>
          <p:cNvPicPr preferRelativeResize="0"/>
          <p:nvPr/>
        </p:nvPicPr>
        <p:blipFill rotWithShape="1">
          <a:blip r:embed="rId2">
            <a:alphaModFix/>
          </a:blip>
          <a:srcRect/>
          <a:stretch/>
        </p:blipFill>
        <p:spPr>
          <a:xfrm>
            <a:off x="219521" y="6252635"/>
            <a:ext cx="2737153" cy="457951"/>
          </a:xfrm>
          <a:prstGeom prst="rect">
            <a:avLst/>
          </a:prstGeom>
          <a:noFill/>
          <a:ln>
            <a:noFill/>
          </a:ln>
        </p:spPr>
      </p:pic>
      <p:sp>
        <p:nvSpPr>
          <p:cNvPr id="333" name="Google Shape;333;g1f92462c73a_2_365"/>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334" name="Google Shape;334;g1f92462c73a_2_365"/>
          <p:cNvSpPr/>
          <p:nvPr/>
        </p:nvSpPr>
        <p:spPr>
          <a:xfrm>
            <a:off x="63374" y="81481"/>
            <a:ext cx="12050162" cy="6708618"/>
          </a:xfrm>
          <a:prstGeom prst="rect">
            <a:avLst/>
          </a:prstGeom>
          <a:noFill/>
          <a:ln w="28575" cap="flat" cmpd="sng">
            <a:solidFill>
              <a:srgbClr val="FFCF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35"/>
        <p:cNvGrpSpPr/>
        <p:nvPr/>
      </p:nvGrpSpPr>
      <p:grpSpPr>
        <a:xfrm>
          <a:off x="0" y="0"/>
          <a:ext cx="0" cy="0"/>
          <a:chOff x="0" y="0"/>
          <a:chExt cx="0" cy="0"/>
        </a:xfrm>
      </p:grpSpPr>
      <p:sp>
        <p:nvSpPr>
          <p:cNvPr id="336" name="Google Shape;336;g1f92462c73a_2_37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8"/>
          <p:cNvSpPr txBox="1">
            <a:spLocks noGrp="1"/>
          </p:cNvSpPr>
          <p:nvPr>
            <p:ph type="body" idx="1"/>
          </p:nvPr>
        </p:nvSpPr>
        <p:spPr>
          <a:xfrm>
            <a:off x="3867912" y="868680"/>
            <a:ext cx="347472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41" name="Google Shape;41;p8"/>
          <p:cNvSpPr txBox="1">
            <a:spLocks noGrp="1"/>
          </p:cNvSpPr>
          <p:nvPr>
            <p:ph type="body" idx="2"/>
          </p:nvPr>
        </p:nvSpPr>
        <p:spPr>
          <a:xfrm>
            <a:off x="7818120" y="868680"/>
            <a:ext cx="347472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42" name="Google Shape;42;p8"/>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8"/>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8"/>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7"/>
        <p:cNvGrpSpPr/>
        <p:nvPr/>
      </p:nvGrpSpPr>
      <p:grpSpPr>
        <a:xfrm>
          <a:off x="0" y="0"/>
          <a:ext cx="0" cy="0"/>
          <a:chOff x="0" y="0"/>
          <a:chExt cx="0" cy="0"/>
        </a:xfrm>
      </p:grpSpPr>
      <p:sp>
        <p:nvSpPr>
          <p:cNvPr id="338" name="Google Shape;338;g1f92462c73a_2_37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9" name="Google Shape;339;g1f92462c73a_2_372"/>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Char char="•"/>
              <a:defRPr sz="3733"/>
            </a:lvl1pPr>
            <a:lvl2pPr marL="914400" lvl="1" indent="-381000" algn="l">
              <a:lnSpc>
                <a:spcPct val="90000"/>
              </a:lnSpc>
              <a:spcBef>
                <a:spcPts val="500"/>
              </a:spcBef>
              <a:spcAft>
                <a:spcPts val="0"/>
              </a:spcAft>
              <a:buSzPts val="2400"/>
              <a:buChar char="•"/>
              <a:defRPr sz="3200"/>
            </a:lvl2pPr>
            <a:lvl3pPr marL="1371600" lvl="2" indent="-355600" algn="l">
              <a:lnSpc>
                <a:spcPct val="90000"/>
              </a:lnSpc>
              <a:spcBef>
                <a:spcPts val="500"/>
              </a:spcBef>
              <a:spcAft>
                <a:spcPts val="0"/>
              </a:spcAft>
              <a:buSzPts val="2000"/>
              <a:buChar char="•"/>
              <a:defRPr sz="2667"/>
            </a:lvl3pPr>
            <a:lvl4pPr marL="1828800" lvl="3" indent="-342900" algn="l">
              <a:lnSpc>
                <a:spcPct val="90000"/>
              </a:lnSpc>
              <a:spcBef>
                <a:spcPts val="500"/>
              </a:spcBef>
              <a:spcAft>
                <a:spcPts val="0"/>
              </a:spcAft>
              <a:buSzPts val="1800"/>
              <a:buChar char="•"/>
              <a:defRPr sz="2400"/>
            </a:lvl4pPr>
            <a:lvl5pPr marL="2286000" lvl="4" indent="-342900" algn="l">
              <a:lnSpc>
                <a:spcPct val="90000"/>
              </a:lnSpc>
              <a:spcBef>
                <a:spcPts val="500"/>
              </a:spcBef>
              <a:spcAft>
                <a:spcPts val="0"/>
              </a:spcAft>
              <a:buSzPts val="1800"/>
              <a:buChar char="•"/>
              <a:defRPr sz="2400"/>
            </a:lvl5pPr>
            <a:lvl6pPr marL="2743200" lvl="5" indent="-342900" algn="l">
              <a:lnSpc>
                <a:spcPct val="90000"/>
              </a:lnSpc>
              <a:spcBef>
                <a:spcPts val="500"/>
              </a:spcBef>
              <a:spcAft>
                <a:spcPts val="0"/>
              </a:spcAft>
              <a:buSzPts val="1800"/>
              <a:buChar char="•"/>
              <a:defRPr sz="2400"/>
            </a:lvl6pPr>
            <a:lvl7pPr marL="3200400" lvl="6" indent="-342900" algn="l">
              <a:lnSpc>
                <a:spcPct val="90000"/>
              </a:lnSpc>
              <a:spcBef>
                <a:spcPts val="500"/>
              </a:spcBef>
              <a:spcAft>
                <a:spcPts val="0"/>
              </a:spcAft>
              <a:buSzPts val="1800"/>
              <a:buChar char="•"/>
              <a:defRPr sz="2400"/>
            </a:lvl7pPr>
            <a:lvl8pPr marL="3657600" lvl="7" indent="-342900" algn="l">
              <a:lnSpc>
                <a:spcPct val="90000"/>
              </a:lnSpc>
              <a:spcBef>
                <a:spcPts val="500"/>
              </a:spcBef>
              <a:spcAft>
                <a:spcPts val="0"/>
              </a:spcAft>
              <a:buSzPts val="1800"/>
              <a:buChar char="•"/>
              <a:defRPr sz="2400"/>
            </a:lvl8pPr>
            <a:lvl9pPr marL="4114800" lvl="8" indent="-342900" algn="l">
              <a:lnSpc>
                <a:spcPct val="90000"/>
              </a:lnSpc>
              <a:spcBef>
                <a:spcPts val="500"/>
              </a:spcBef>
              <a:spcAft>
                <a:spcPts val="0"/>
              </a:spcAft>
              <a:buSzPts val="1800"/>
              <a:buChar char="•"/>
              <a:defRPr sz="2400"/>
            </a:lvl9pPr>
          </a:lstStyle>
          <a:p>
            <a:endParaRPr/>
          </a:p>
        </p:txBody>
      </p:sp>
      <p:sp>
        <p:nvSpPr>
          <p:cNvPr id="340" name="Google Shape;340;g1f92462c73a_2_372"/>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Char char="•"/>
              <a:defRPr sz="3733"/>
            </a:lvl1pPr>
            <a:lvl2pPr marL="914400" lvl="1" indent="-381000" algn="l">
              <a:lnSpc>
                <a:spcPct val="90000"/>
              </a:lnSpc>
              <a:spcBef>
                <a:spcPts val="500"/>
              </a:spcBef>
              <a:spcAft>
                <a:spcPts val="0"/>
              </a:spcAft>
              <a:buSzPts val="2400"/>
              <a:buChar char="•"/>
              <a:defRPr sz="3200"/>
            </a:lvl2pPr>
            <a:lvl3pPr marL="1371600" lvl="2" indent="-355600" algn="l">
              <a:lnSpc>
                <a:spcPct val="90000"/>
              </a:lnSpc>
              <a:spcBef>
                <a:spcPts val="500"/>
              </a:spcBef>
              <a:spcAft>
                <a:spcPts val="0"/>
              </a:spcAft>
              <a:buSzPts val="2000"/>
              <a:buChar char="•"/>
              <a:defRPr sz="2667"/>
            </a:lvl3pPr>
            <a:lvl4pPr marL="1828800" lvl="3" indent="-342900" algn="l">
              <a:lnSpc>
                <a:spcPct val="90000"/>
              </a:lnSpc>
              <a:spcBef>
                <a:spcPts val="500"/>
              </a:spcBef>
              <a:spcAft>
                <a:spcPts val="0"/>
              </a:spcAft>
              <a:buSzPts val="1800"/>
              <a:buChar char="•"/>
              <a:defRPr sz="2400"/>
            </a:lvl4pPr>
            <a:lvl5pPr marL="2286000" lvl="4" indent="-342900" algn="l">
              <a:lnSpc>
                <a:spcPct val="90000"/>
              </a:lnSpc>
              <a:spcBef>
                <a:spcPts val="500"/>
              </a:spcBef>
              <a:spcAft>
                <a:spcPts val="0"/>
              </a:spcAft>
              <a:buSzPts val="1800"/>
              <a:buChar char="•"/>
              <a:defRPr sz="2400"/>
            </a:lvl5pPr>
            <a:lvl6pPr marL="2743200" lvl="5" indent="-342900" algn="l">
              <a:lnSpc>
                <a:spcPct val="90000"/>
              </a:lnSpc>
              <a:spcBef>
                <a:spcPts val="500"/>
              </a:spcBef>
              <a:spcAft>
                <a:spcPts val="0"/>
              </a:spcAft>
              <a:buSzPts val="1800"/>
              <a:buChar char="•"/>
              <a:defRPr sz="2400"/>
            </a:lvl6pPr>
            <a:lvl7pPr marL="3200400" lvl="6" indent="-342900" algn="l">
              <a:lnSpc>
                <a:spcPct val="90000"/>
              </a:lnSpc>
              <a:spcBef>
                <a:spcPts val="500"/>
              </a:spcBef>
              <a:spcAft>
                <a:spcPts val="0"/>
              </a:spcAft>
              <a:buSzPts val="1800"/>
              <a:buChar char="•"/>
              <a:defRPr sz="2400"/>
            </a:lvl7pPr>
            <a:lvl8pPr marL="3657600" lvl="7" indent="-342900" algn="l">
              <a:lnSpc>
                <a:spcPct val="90000"/>
              </a:lnSpc>
              <a:spcBef>
                <a:spcPts val="500"/>
              </a:spcBef>
              <a:spcAft>
                <a:spcPts val="0"/>
              </a:spcAft>
              <a:buSzPts val="1800"/>
              <a:buChar char="•"/>
              <a:defRPr sz="2400"/>
            </a:lvl8pPr>
            <a:lvl9pPr marL="4114800" lvl="8" indent="-342900" algn="l">
              <a:lnSpc>
                <a:spcPct val="90000"/>
              </a:lnSpc>
              <a:spcBef>
                <a:spcPts val="500"/>
              </a:spcBef>
              <a:spcAft>
                <a:spcPts val="0"/>
              </a:spcAft>
              <a:buSzPts val="1800"/>
              <a:buChar char="•"/>
              <a:defRPr sz="2400"/>
            </a:lvl9pPr>
          </a:lstStyle>
          <a:p>
            <a:endParaRPr/>
          </a:p>
        </p:txBody>
      </p:sp>
      <p:sp>
        <p:nvSpPr>
          <p:cNvPr id="341" name="Google Shape;341;g1f92462c73a_2_37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42" name="Google Shape;342;g1f92462c73a_2_37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43" name="Google Shape;343;g1f92462c73a_2_372"/>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nnect with OSPI">
  <p:cSld name="Connect with OSPI">
    <p:spTree>
      <p:nvGrpSpPr>
        <p:cNvPr id="1" name="Shape 344"/>
        <p:cNvGrpSpPr/>
        <p:nvPr/>
      </p:nvGrpSpPr>
      <p:grpSpPr>
        <a:xfrm>
          <a:off x="0" y="0"/>
          <a:ext cx="0" cy="0"/>
          <a:chOff x="0" y="0"/>
          <a:chExt cx="0" cy="0"/>
        </a:xfrm>
      </p:grpSpPr>
      <p:sp>
        <p:nvSpPr>
          <p:cNvPr id="345" name="Google Shape;345;g1f92462c73a_2_379"/>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46" name="Google Shape;346;g1f92462c73a_2_379"/>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47" name="Google Shape;347;g1f92462c73a_2_379"/>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pic>
        <p:nvPicPr>
          <p:cNvPr id="348" name="Google Shape;348;g1f92462c73a_2_379" title="OSPI logo"/>
          <p:cNvPicPr preferRelativeResize="0"/>
          <p:nvPr/>
        </p:nvPicPr>
        <p:blipFill rotWithShape="1">
          <a:blip r:embed="rId2">
            <a:alphaModFix/>
          </a:blip>
          <a:srcRect/>
          <a:stretch/>
        </p:blipFill>
        <p:spPr>
          <a:xfrm>
            <a:off x="1931779" y="833184"/>
            <a:ext cx="7738478" cy="1294719"/>
          </a:xfrm>
          <a:prstGeom prst="rect">
            <a:avLst/>
          </a:prstGeom>
          <a:noFill/>
          <a:ln>
            <a:noFill/>
          </a:ln>
        </p:spPr>
      </p:pic>
      <p:sp>
        <p:nvSpPr>
          <p:cNvPr id="349" name="Google Shape;349;g1f92462c73a_2_379"/>
          <p:cNvSpPr txBox="1"/>
          <p:nvPr/>
        </p:nvSpPr>
        <p:spPr>
          <a:xfrm>
            <a:off x="1837346" y="2290273"/>
            <a:ext cx="8015955"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Calibri"/>
                <a:ea typeface="Calibri"/>
                <a:cs typeface="Calibri"/>
                <a:sym typeface="Calibri"/>
              </a:rPr>
              <a:t>Connect with us!</a:t>
            </a:r>
            <a:endParaRPr sz="1400" b="0" i="0" u="none" strike="noStrike" cap="none">
              <a:solidFill>
                <a:srgbClr val="000000"/>
              </a:solidFill>
              <a:latin typeface="Arial"/>
              <a:ea typeface="Arial"/>
              <a:cs typeface="Arial"/>
              <a:sym typeface="Arial"/>
            </a:endParaRPr>
          </a:p>
        </p:txBody>
      </p:sp>
      <p:sp>
        <p:nvSpPr>
          <p:cNvPr id="350" name="Google Shape;350;g1f92462c73a_2_379"/>
          <p:cNvSpPr/>
          <p:nvPr/>
        </p:nvSpPr>
        <p:spPr>
          <a:xfrm>
            <a:off x="0" y="3247402"/>
            <a:ext cx="12192000" cy="3610598"/>
          </a:xfrm>
          <a:prstGeom prst="rect">
            <a:avLst/>
          </a:prstGeom>
          <a:solidFill>
            <a:srgbClr val="FFF3C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1" name="Google Shape;351;g1f92462c73a_2_379" title="Facebook Icon"/>
          <p:cNvPicPr preferRelativeResize="0"/>
          <p:nvPr/>
        </p:nvPicPr>
        <p:blipFill rotWithShape="1">
          <a:blip r:embed="rId3">
            <a:alphaModFix/>
          </a:blip>
          <a:srcRect/>
          <a:stretch/>
        </p:blipFill>
        <p:spPr>
          <a:xfrm>
            <a:off x="6461513" y="3784874"/>
            <a:ext cx="553212" cy="553212"/>
          </a:xfrm>
          <a:prstGeom prst="rect">
            <a:avLst/>
          </a:prstGeom>
          <a:noFill/>
          <a:ln>
            <a:noFill/>
          </a:ln>
        </p:spPr>
      </p:pic>
      <p:pic>
        <p:nvPicPr>
          <p:cNvPr id="352" name="Google Shape;352;g1f92462c73a_2_379" title="Website Icon"/>
          <p:cNvPicPr preferRelativeResize="0"/>
          <p:nvPr/>
        </p:nvPicPr>
        <p:blipFill rotWithShape="1">
          <a:blip r:embed="rId4">
            <a:alphaModFix/>
          </a:blip>
          <a:srcRect/>
          <a:stretch/>
        </p:blipFill>
        <p:spPr>
          <a:xfrm>
            <a:off x="1914909" y="3815951"/>
            <a:ext cx="553212" cy="539718"/>
          </a:xfrm>
          <a:prstGeom prst="rect">
            <a:avLst/>
          </a:prstGeom>
          <a:noFill/>
          <a:ln>
            <a:noFill/>
          </a:ln>
        </p:spPr>
      </p:pic>
      <p:pic>
        <p:nvPicPr>
          <p:cNvPr id="353" name="Google Shape;353;g1f92462c73a_2_379" title="LinkedIn Icon"/>
          <p:cNvPicPr preferRelativeResize="0"/>
          <p:nvPr/>
        </p:nvPicPr>
        <p:blipFill rotWithShape="1">
          <a:blip r:embed="rId5">
            <a:alphaModFix/>
          </a:blip>
          <a:srcRect/>
          <a:stretch/>
        </p:blipFill>
        <p:spPr>
          <a:xfrm>
            <a:off x="6461513" y="5580016"/>
            <a:ext cx="553212" cy="553212"/>
          </a:xfrm>
          <a:prstGeom prst="rect">
            <a:avLst/>
          </a:prstGeom>
          <a:noFill/>
          <a:ln>
            <a:noFill/>
          </a:ln>
        </p:spPr>
      </p:pic>
      <p:pic>
        <p:nvPicPr>
          <p:cNvPr id="354" name="Google Shape;354;g1f92462c73a_2_379" title="Medium Icon"/>
          <p:cNvPicPr preferRelativeResize="0"/>
          <p:nvPr/>
        </p:nvPicPr>
        <p:blipFill rotWithShape="1">
          <a:blip r:embed="rId6">
            <a:alphaModFix/>
          </a:blip>
          <a:srcRect/>
          <a:stretch/>
        </p:blipFill>
        <p:spPr>
          <a:xfrm>
            <a:off x="1914909" y="5629554"/>
            <a:ext cx="553212" cy="553212"/>
          </a:xfrm>
          <a:prstGeom prst="rect">
            <a:avLst/>
          </a:prstGeom>
          <a:noFill/>
          <a:ln>
            <a:noFill/>
          </a:ln>
        </p:spPr>
      </p:pic>
      <p:pic>
        <p:nvPicPr>
          <p:cNvPr id="355" name="Google Shape;355;g1f92462c73a_2_379" title="Twitter Icon"/>
          <p:cNvPicPr preferRelativeResize="0"/>
          <p:nvPr/>
        </p:nvPicPr>
        <p:blipFill rotWithShape="1">
          <a:blip r:embed="rId7">
            <a:alphaModFix/>
          </a:blip>
          <a:srcRect/>
          <a:stretch/>
        </p:blipFill>
        <p:spPr>
          <a:xfrm>
            <a:off x="1914909" y="4764484"/>
            <a:ext cx="553212" cy="553212"/>
          </a:xfrm>
          <a:prstGeom prst="rect">
            <a:avLst/>
          </a:prstGeom>
          <a:noFill/>
          <a:ln>
            <a:noFill/>
          </a:ln>
        </p:spPr>
      </p:pic>
      <p:pic>
        <p:nvPicPr>
          <p:cNvPr id="356" name="Google Shape;356;g1f92462c73a_2_379" title="YouTube Icon"/>
          <p:cNvPicPr preferRelativeResize="0"/>
          <p:nvPr/>
        </p:nvPicPr>
        <p:blipFill rotWithShape="1">
          <a:blip r:embed="rId8">
            <a:alphaModFix/>
          </a:blip>
          <a:srcRect/>
          <a:stretch/>
        </p:blipFill>
        <p:spPr>
          <a:xfrm>
            <a:off x="6461513" y="4721316"/>
            <a:ext cx="553212" cy="553212"/>
          </a:xfrm>
          <a:prstGeom prst="rect">
            <a:avLst/>
          </a:prstGeom>
          <a:noFill/>
          <a:ln>
            <a:noFill/>
          </a:ln>
        </p:spPr>
      </p:pic>
      <p:sp>
        <p:nvSpPr>
          <p:cNvPr id="357" name="Google Shape;357;g1f92462c73a_2_379"/>
          <p:cNvSpPr txBox="1"/>
          <p:nvPr/>
        </p:nvSpPr>
        <p:spPr>
          <a:xfrm>
            <a:off x="7181113" y="3863209"/>
            <a:ext cx="3179035"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facebook.com/waospi</a:t>
            </a:r>
            <a:endParaRPr sz="2000" b="0" i="0" u="none" strike="noStrike" cap="none">
              <a:solidFill>
                <a:schemeClr val="dk1"/>
              </a:solidFill>
              <a:latin typeface="Calibri"/>
              <a:ea typeface="Calibri"/>
              <a:cs typeface="Calibri"/>
              <a:sym typeface="Calibri"/>
            </a:endParaRPr>
          </a:p>
        </p:txBody>
      </p:sp>
      <p:sp>
        <p:nvSpPr>
          <p:cNvPr id="358" name="Google Shape;358;g1f92462c73a_2_379"/>
          <p:cNvSpPr txBox="1"/>
          <p:nvPr/>
        </p:nvSpPr>
        <p:spPr>
          <a:xfrm>
            <a:off x="2620317" y="4852987"/>
            <a:ext cx="3179035"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twitter.com/waospi</a:t>
            </a:r>
            <a:endParaRPr sz="2000" b="0" i="0" u="none" strike="noStrike" cap="none">
              <a:solidFill>
                <a:schemeClr val="dk1"/>
              </a:solidFill>
              <a:latin typeface="Calibri"/>
              <a:ea typeface="Calibri"/>
              <a:cs typeface="Calibri"/>
              <a:sym typeface="Calibri"/>
            </a:endParaRPr>
          </a:p>
        </p:txBody>
      </p:sp>
      <p:sp>
        <p:nvSpPr>
          <p:cNvPr id="359" name="Google Shape;359;g1f92462c73a_2_379"/>
          <p:cNvSpPr txBox="1"/>
          <p:nvPr/>
        </p:nvSpPr>
        <p:spPr>
          <a:xfrm>
            <a:off x="7155817" y="4783765"/>
            <a:ext cx="3179035"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youtube.com/waospi</a:t>
            </a:r>
            <a:endParaRPr sz="2000" b="0" i="0" u="none" strike="noStrike" cap="none">
              <a:solidFill>
                <a:schemeClr val="dk1"/>
              </a:solidFill>
              <a:latin typeface="Calibri"/>
              <a:ea typeface="Calibri"/>
              <a:cs typeface="Calibri"/>
              <a:sym typeface="Calibri"/>
            </a:endParaRPr>
          </a:p>
        </p:txBody>
      </p:sp>
      <p:sp>
        <p:nvSpPr>
          <p:cNvPr id="360" name="Google Shape;360;g1f92462c73a_2_379"/>
          <p:cNvSpPr txBox="1"/>
          <p:nvPr/>
        </p:nvSpPr>
        <p:spPr>
          <a:xfrm>
            <a:off x="2609213" y="5706105"/>
            <a:ext cx="3179035"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medium.com/waospi</a:t>
            </a:r>
            <a:endParaRPr sz="2000" b="0" i="0" u="none" strike="noStrike" cap="none">
              <a:solidFill>
                <a:schemeClr val="dk1"/>
              </a:solidFill>
              <a:latin typeface="Calibri"/>
              <a:ea typeface="Calibri"/>
              <a:cs typeface="Calibri"/>
              <a:sym typeface="Calibri"/>
            </a:endParaRPr>
          </a:p>
        </p:txBody>
      </p:sp>
      <p:sp>
        <p:nvSpPr>
          <p:cNvPr id="361" name="Google Shape;361;g1f92462c73a_2_379"/>
          <p:cNvSpPr txBox="1"/>
          <p:nvPr/>
        </p:nvSpPr>
        <p:spPr>
          <a:xfrm>
            <a:off x="7155817" y="5660123"/>
            <a:ext cx="367786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linkedin.com/company/waospi</a:t>
            </a:r>
            <a:endParaRPr sz="2000" b="0" i="0" u="none" strike="noStrike" cap="none">
              <a:solidFill>
                <a:schemeClr val="dk1"/>
              </a:solidFill>
              <a:latin typeface="Calibri"/>
              <a:ea typeface="Calibri"/>
              <a:cs typeface="Calibri"/>
              <a:sym typeface="Calibri"/>
            </a:endParaRPr>
          </a:p>
        </p:txBody>
      </p:sp>
      <p:sp>
        <p:nvSpPr>
          <p:cNvPr id="362" name="Google Shape;362;g1f92462c73a_2_379"/>
          <p:cNvSpPr txBox="1"/>
          <p:nvPr/>
        </p:nvSpPr>
        <p:spPr>
          <a:xfrm>
            <a:off x="2597651" y="3868910"/>
            <a:ext cx="2704755"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k12.wa.us</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_BLANK">
  <p:cSld name="BLANK_BLANK">
    <p:spTree>
      <p:nvGrpSpPr>
        <p:cNvPr id="1" name="Shape 363"/>
        <p:cNvGrpSpPr/>
        <p:nvPr/>
      </p:nvGrpSpPr>
      <p:grpSpPr>
        <a:xfrm>
          <a:off x="0" y="0"/>
          <a:ext cx="0" cy="0"/>
          <a:chOff x="0" y="0"/>
          <a:chExt cx="0" cy="0"/>
        </a:xfrm>
      </p:grpSpPr>
      <p:pic>
        <p:nvPicPr>
          <p:cNvPr id="364" name="Google Shape;364;g1f92462c73a_2_398"/>
          <p:cNvPicPr preferRelativeResize="0"/>
          <p:nvPr/>
        </p:nvPicPr>
        <p:blipFill rotWithShape="1">
          <a:blip r:embed="rId2">
            <a:alphaModFix/>
          </a:blip>
          <a:srcRect/>
          <a:stretch/>
        </p:blipFill>
        <p:spPr>
          <a:xfrm>
            <a:off x="9948" y="226422"/>
            <a:ext cx="12182052" cy="6620944"/>
          </a:xfrm>
          <a:prstGeom prst="rect">
            <a:avLst/>
          </a:prstGeom>
          <a:noFill/>
          <a:ln>
            <a:noFill/>
          </a:ln>
        </p:spPr>
      </p:pic>
      <p:sp>
        <p:nvSpPr>
          <p:cNvPr id="365" name="Google Shape;365;g1f92462c73a_2_398"/>
          <p:cNvSpPr txBox="1"/>
          <p:nvPr/>
        </p:nvSpPr>
        <p:spPr>
          <a:xfrm>
            <a:off x="10178041" y="6321973"/>
            <a:ext cx="1885582" cy="27699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lt2"/>
                </a:solidFill>
                <a:latin typeface="Quattrocento Sans"/>
                <a:ea typeface="Quattrocento Sans"/>
                <a:cs typeface="Quattrocento Sans"/>
                <a:sym typeface="Quattrocento Sans"/>
              </a:rPr>
              <a:t>November 7, 2019   </a:t>
            </a:r>
            <a:fld id="{00000000-1234-1234-1234-123412341234}" type="slidenum">
              <a:rPr lang="en-US" sz="1200" b="0" i="0" u="none" strike="noStrike" cap="none">
                <a:solidFill>
                  <a:schemeClr val="lt2"/>
                </a:solidFill>
                <a:latin typeface="Quattrocento Sans"/>
                <a:ea typeface="Quattrocento Sans"/>
                <a:cs typeface="Quattrocento Sans"/>
                <a:sym typeface="Quattrocento Sans"/>
              </a:rPr>
              <a:t>‹#›</a:t>
            </a:fld>
            <a:endParaRPr sz="1200" b="0" i="0" u="none" strike="noStrike" cap="none">
              <a:solidFill>
                <a:schemeClr val="lt2"/>
              </a:solidFill>
              <a:latin typeface="Quattrocento Sans"/>
              <a:ea typeface="Quattrocento Sans"/>
              <a:cs typeface="Quattrocento Sans"/>
              <a:sym typeface="Quattrocento San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6"/>
        <p:cNvGrpSpPr/>
        <p:nvPr/>
      </p:nvGrpSpPr>
      <p:grpSpPr>
        <a:xfrm>
          <a:off x="0" y="0"/>
          <a:ext cx="0" cy="0"/>
          <a:chOff x="0" y="0"/>
          <a:chExt cx="0" cy="0"/>
        </a:xfrm>
      </p:grpSpPr>
      <p:sp>
        <p:nvSpPr>
          <p:cNvPr id="367" name="Google Shape;367;g1f92462c73a_2_401"/>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368"/>
        <p:cNvGrpSpPr/>
        <p:nvPr/>
      </p:nvGrpSpPr>
      <p:grpSpPr>
        <a:xfrm>
          <a:off x="0" y="0"/>
          <a:ext cx="0" cy="0"/>
          <a:chOff x="0" y="0"/>
          <a:chExt cx="0" cy="0"/>
        </a:xfrm>
      </p:grpSpPr>
      <p:sp>
        <p:nvSpPr>
          <p:cNvPr id="369" name="Google Shape;369;g1f92462c73a_2_403"/>
          <p:cNvSpPr txBox="1">
            <a:spLocks noGrp="1"/>
          </p:cNvSpPr>
          <p:nvPr>
            <p:ph type="body" idx="1"/>
          </p:nvPr>
        </p:nvSpPr>
        <p:spPr>
          <a:xfrm>
            <a:off x="879073" y="1736726"/>
            <a:ext cx="10928400" cy="40155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70" name="Google Shape;370;g1f92462c73a_2_403" descr="Bar_RtAngle_7502_RGB.png"/>
          <p:cNvPicPr preferRelativeResize="0"/>
          <p:nvPr/>
        </p:nvPicPr>
        <p:blipFill rotWithShape="1">
          <a:blip r:embed="rId2">
            <a:alphaModFix/>
          </a:blip>
          <a:srcRect/>
          <a:stretch/>
        </p:blipFill>
        <p:spPr>
          <a:xfrm>
            <a:off x="1045633" y="1437805"/>
            <a:ext cx="1810911" cy="67050"/>
          </a:xfrm>
          <a:prstGeom prst="rect">
            <a:avLst/>
          </a:prstGeom>
          <a:noFill/>
          <a:ln>
            <a:noFill/>
          </a:ln>
        </p:spPr>
      </p:pic>
      <p:sp>
        <p:nvSpPr>
          <p:cNvPr id="371" name="Google Shape;371;g1f92462c73a_2_403"/>
          <p:cNvSpPr txBox="1">
            <a:spLocks noGrp="1"/>
          </p:cNvSpPr>
          <p:nvPr>
            <p:ph type="title"/>
          </p:nvPr>
        </p:nvSpPr>
        <p:spPr>
          <a:xfrm>
            <a:off x="895677" y="371511"/>
            <a:ext cx="10911600" cy="992100"/>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chemeClr val="dk1"/>
              </a:buClr>
              <a:buSzPts val="3000"/>
              <a:buFont typeface="Encode Sans Condensed Thin"/>
              <a:buNone/>
              <a:defRPr sz="3000" b="1" i="0" u="none" strike="noStrike" cap="none">
                <a:solidFill>
                  <a:schemeClr val="dk1"/>
                </a:solidFill>
                <a:latin typeface="Encode Sans Condensed Thin"/>
                <a:ea typeface="Encode Sans Condensed Thin"/>
                <a:cs typeface="Encode Sans Condensed Thin"/>
                <a:sym typeface="Encode Sans Condensed Thin"/>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72" name="Google Shape;372;g1f92462c73a_2_403"/>
          <p:cNvPicPr preferRelativeResize="0"/>
          <p:nvPr/>
        </p:nvPicPr>
        <p:blipFill rotWithShape="1">
          <a:blip r:embed="rId3">
            <a:alphaModFix/>
          </a:blip>
          <a:srcRect/>
          <a:stretch/>
        </p:blipFill>
        <p:spPr>
          <a:xfrm>
            <a:off x="1056052" y="6212162"/>
            <a:ext cx="2424225" cy="339239"/>
          </a:xfrm>
          <a:prstGeom prst="rect">
            <a:avLst/>
          </a:prstGeom>
          <a:noFill/>
          <a:ln>
            <a:noFill/>
          </a:ln>
        </p:spPr>
      </p:pic>
      <p:pic>
        <p:nvPicPr>
          <p:cNvPr id="373" name="Google Shape;373;g1f92462c73a_2_403"/>
          <p:cNvPicPr preferRelativeResize="0"/>
          <p:nvPr/>
        </p:nvPicPr>
        <p:blipFill rotWithShape="1">
          <a:blip r:embed="rId4">
            <a:alphaModFix/>
          </a:blip>
          <a:srcRect/>
          <a:stretch/>
        </p:blipFill>
        <p:spPr>
          <a:xfrm>
            <a:off x="10854804" y="6102833"/>
            <a:ext cx="421005" cy="557896"/>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374"/>
        <p:cNvGrpSpPr/>
        <p:nvPr/>
      </p:nvGrpSpPr>
      <p:grpSpPr>
        <a:xfrm>
          <a:off x="0" y="0"/>
          <a:ext cx="0" cy="0"/>
          <a:chOff x="0" y="0"/>
          <a:chExt cx="0" cy="0"/>
        </a:xfrm>
      </p:grpSpPr>
      <p:sp>
        <p:nvSpPr>
          <p:cNvPr id="375" name="Google Shape;375;g1f92462c73a_2_409"/>
          <p:cNvSpPr>
            <a:spLocks noGrp="1"/>
          </p:cNvSpPr>
          <p:nvPr>
            <p:ph type="chart" idx="2"/>
          </p:nvPr>
        </p:nvSpPr>
        <p:spPr>
          <a:xfrm>
            <a:off x="1022351" y="1736725"/>
            <a:ext cx="10695600" cy="4432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76" name="Google Shape;376;g1f92462c73a_2_409" descr="Bar_RtAngle_7502_RGB.png"/>
          <p:cNvPicPr preferRelativeResize="0"/>
          <p:nvPr/>
        </p:nvPicPr>
        <p:blipFill rotWithShape="1">
          <a:blip r:embed="rId2">
            <a:alphaModFix/>
          </a:blip>
          <a:srcRect/>
          <a:stretch/>
        </p:blipFill>
        <p:spPr>
          <a:xfrm>
            <a:off x="1045633" y="1437805"/>
            <a:ext cx="1810911" cy="67050"/>
          </a:xfrm>
          <a:prstGeom prst="rect">
            <a:avLst/>
          </a:prstGeom>
          <a:noFill/>
          <a:ln>
            <a:noFill/>
          </a:ln>
        </p:spPr>
      </p:pic>
      <p:sp>
        <p:nvSpPr>
          <p:cNvPr id="377" name="Google Shape;377;g1f92462c73a_2_409"/>
          <p:cNvSpPr txBox="1">
            <a:spLocks noGrp="1"/>
          </p:cNvSpPr>
          <p:nvPr>
            <p:ph type="title"/>
          </p:nvPr>
        </p:nvSpPr>
        <p:spPr>
          <a:xfrm>
            <a:off x="895675" y="371511"/>
            <a:ext cx="10821900" cy="992100"/>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chemeClr val="dk1"/>
              </a:buClr>
              <a:buSzPts val="3000"/>
              <a:buFont typeface="Encode Sans Condensed Thin"/>
              <a:buNone/>
              <a:defRPr sz="3000" b="1" i="0" u="none" strike="noStrike" cap="none">
                <a:solidFill>
                  <a:schemeClr val="dk1"/>
                </a:solidFill>
                <a:latin typeface="Encode Sans Condensed Thin"/>
                <a:ea typeface="Encode Sans Condensed Thin"/>
                <a:cs typeface="Encode Sans Condensed Thin"/>
                <a:sym typeface="Encode Sans Condensed Thin"/>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78" name="Google Shape;378;g1f92462c73a_2_409"/>
          <p:cNvPicPr preferRelativeResize="0"/>
          <p:nvPr/>
        </p:nvPicPr>
        <p:blipFill rotWithShape="1">
          <a:blip r:embed="rId3">
            <a:alphaModFix/>
          </a:blip>
          <a:srcRect/>
          <a:stretch/>
        </p:blipFill>
        <p:spPr>
          <a:xfrm>
            <a:off x="1056052" y="6212162"/>
            <a:ext cx="2424225" cy="339239"/>
          </a:xfrm>
          <a:prstGeom prst="rect">
            <a:avLst/>
          </a:prstGeom>
          <a:noFill/>
          <a:ln>
            <a:noFill/>
          </a:ln>
        </p:spPr>
      </p:pic>
      <p:pic>
        <p:nvPicPr>
          <p:cNvPr id="379" name="Google Shape;379;g1f92462c73a_2_409"/>
          <p:cNvPicPr preferRelativeResize="0"/>
          <p:nvPr/>
        </p:nvPicPr>
        <p:blipFill rotWithShape="1">
          <a:blip r:embed="rId4">
            <a:alphaModFix/>
          </a:blip>
          <a:srcRect/>
          <a:stretch/>
        </p:blipFill>
        <p:spPr>
          <a:xfrm>
            <a:off x="10854804" y="6102833"/>
            <a:ext cx="421005" cy="557896"/>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380"/>
        <p:cNvGrpSpPr/>
        <p:nvPr/>
      </p:nvGrpSpPr>
      <p:grpSpPr>
        <a:xfrm>
          <a:off x="0" y="0"/>
          <a:ext cx="0" cy="0"/>
          <a:chOff x="0" y="0"/>
          <a:chExt cx="0" cy="0"/>
        </a:xfrm>
      </p:grpSpPr>
      <p:sp>
        <p:nvSpPr>
          <p:cNvPr id="381" name="Google Shape;381;g1f92462c73a_2_415"/>
          <p:cNvSpPr txBox="1">
            <a:spLocks noGrp="1"/>
          </p:cNvSpPr>
          <p:nvPr>
            <p:ph type="body" idx="1"/>
          </p:nvPr>
        </p:nvSpPr>
        <p:spPr>
          <a:xfrm>
            <a:off x="879075" y="2320239"/>
            <a:ext cx="10929600" cy="38100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a:lnSpc>
                <a:spcPct val="100000"/>
              </a:lnSpc>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a:lnSpc>
                <a:spcPct val="100000"/>
              </a:lnSpc>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a:lnSpc>
                <a:spcPct val="100000"/>
              </a:lnSpc>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382" name="Google Shape;382;g1f92462c73a_2_415"/>
          <p:cNvSpPr txBox="1">
            <a:spLocks noGrp="1"/>
          </p:cNvSpPr>
          <p:nvPr>
            <p:ph type="body" idx="2"/>
          </p:nvPr>
        </p:nvSpPr>
        <p:spPr>
          <a:xfrm>
            <a:off x="895677" y="1730667"/>
            <a:ext cx="10912800" cy="4113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Condensed Thin"/>
                <a:ea typeface="Encode Sans Condensed Thin"/>
                <a:cs typeface="Encode Sans Condensed Thin"/>
                <a:sym typeface="Encode Sans Condensed Thin"/>
              </a:defRPr>
            </a:lvl2pPr>
            <a:lvl3pPr marL="1371600" marR="0" lvl="2" indent="-228600" algn="l">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Condensed Thin"/>
                <a:ea typeface="Encode Sans Condensed Thin"/>
                <a:cs typeface="Encode Sans Condensed Thin"/>
                <a:sym typeface="Encode Sans Condensed Thin"/>
              </a:defRPr>
            </a:lvl3pPr>
            <a:lvl4pPr marL="1828800" marR="0" lvl="3" indent="-228600" algn="l">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Condensed Thin"/>
                <a:ea typeface="Encode Sans Condensed Thin"/>
                <a:cs typeface="Encode Sans Condensed Thin"/>
                <a:sym typeface="Encode Sans Condensed Thin"/>
              </a:defRPr>
            </a:lvl4pPr>
            <a:lvl5pPr marL="2286000" marR="0" lvl="4" indent="-228600" algn="l">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Condensed Thin"/>
                <a:ea typeface="Encode Sans Condensed Thin"/>
                <a:cs typeface="Encode Sans Condensed Thin"/>
                <a:sym typeface="Encode Sans Condensed Thin"/>
              </a:defRPr>
            </a:lvl5pPr>
            <a:lvl6pPr marL="2743200" marR="0" lvl="5"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383" name="Google Shape;383;g1f92462c73a_2_415" descr="Bar_RtAngle_7502_RGB.png"/>
          <p:cNvPicPr preferRelativeResize="0"/>
          <p:nvPr/>
        </p:nvPicPr>
        <p:blipFill rotWithShape="1">
          <a:blip r:embed="rId2">
            <a:alphaModFix/>
          </a:blip>
          <a:srcRect/>
          <a:stretch/>
        </p:blipFill>
        <p:spPr>
          <a:xfrm>
            <a:off x="1045633" y="1437805"/>
            <a:ext cx="1810911" cy="67050"/>
          </a:xfrm>
          <a:prstGeom prst="rect">
            <a:avLst/>
          </a:prstGeom>
          <a:noFill/>
          <a:ln>
            <a:noFill/>
          </a:ln>
        </p:spPr>
      </p:pic>
      <p:sp>
        <p:nvSpPr>
          <p:cNvPr id="384" name="Google Shape;384;g1f92462c73a_2_415"/>
          <p:cNvSpPr txBox="1">
            <a:spLocks noGrp="1"/>
          </p:cNvSpPr>
          <p:nvPr>
            <p:ph type="title"/>
          </p:nvPr>
        </p:nvSpPr>
        <p:spPr>
          <a:xfrm>
            <a:off x="895677" y="365069"/>
            <a:ext cx="10912800" cy="998400"/>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chemeClr val="lt2"/>
              </a:buClr>
              <a:buSzPts val="3000"/>
              <a:buFont typeface="Encode Sans Condensed Thin"/>
              <a:buNone/>
              <a:defRPr sz="3000" b="1" i="0" u="none" strike="noStrike" cap="none">
                <a:solidFill>
                  <a:schemeClr val="lt2"/>
                </a:solidFill>
                <a:latin typeface="Encode Sans Condensed Thin"/>
                <a:ea typeface="Encode Sans Condensed Thin"/>
                <a:cs typeface="Encode Sans Condensed Thin"/>
                <a:sym typeface="Encode Sans Condensed Thin"/>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85" name="Google Shape;385;g1f92462c73a_2_415"/>
          <p:cNvPicPr preferRelativeResize="0"/>
          <p:nvPr/>
        </p:nvPicPr>
        <p:blipFill rotWithShape="1">
          <a:blip r:embed="rId3">
            <a:alphaModFix/>
          </a:blip>
          <a:srcRect/>
          <a:stretch/>
        </p:blipFill>
        <p:spPr>
          <a:xfrm>
            <a:off x="1056056" y="6212160"/>
            <a:ext cx="2424225" cy="339239"/>
          </a:xfrm>
          <a:prstGeom prst="rect">
            <a:avLst/>
          </a:prstGeom>
          <a:noFill/>
          <a:ln>
            <a:noFill/>
          </a:ln>
        </p:spPr>
      </p:pic>
      <p:pic>
        <p:nvPicPr>
          <p:cNvPr id="386" name="Google Shape;386;g1f92462c73a_2_415"/>
          <p:cNvPicPr preferRelativeResize="0"/>
          <p:nvPr/>
        </p:nvPicPr>
        <p:blipFill rotWithShape="1">
          <a:blip r:embed="rId4">
            <a:alphaModFix/>
          </a:blip>
          <a:srcRect/>
          <a:stretch/>
        </p:blipFill>
        <p:spPr>
          <a:xfrm>
            <a:off x="10854804" y="6102831"/>
            <a:ext cx="421005" cy="557897"/>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7"/>
        <p:cNvGrpSpPr/>
        <p:nvPr/>
      </p:nvGrpSpPr>
      <p:grpSpPr>
        <a:xfrm>
          <a:off x="0" y="0"/>
          <a:ext cx="0" cy="0"/>
          <a:chOff x="0" y="0"/>
          <a:chExt cx="0" cy="0"/>
        </a:xfrm>
      </p:grpSpPr>
      <p:sp>
        <p:nvSpPr>
          <p:cNvPr id="388" name="Google Shape;388;g1f92462c73a_2_422"/>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9" name="Google Shape;389;g1f92462c73a_2_422"/>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90" name="Google Shape;390;g1f92462c73a_2_422"/>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91" name="Google Shape;391;g1f92462c73a_2_422"/>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9"/>
          <p:cNvSpPr txBox="1">
            <a:spLocks noGrp="1"/>
          </p:cNvSpPr>
          <p:nvPr>
            <p:ph type="body" idx="1"/>
          </p:nvPr>
        </p:nvSpPr>
        <p:spPr>
          <a:xfrm>
            <a:off x="3867912" y="1023586"/>
            <a:ext cx="3474720" cy="80772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48" name="Google Shape;48;p9"/>
          <p:cNvSpPr txBox="1">
            <a:spLocks noGrp="1"/>
          </p:cNvSpPr>
          <p:nvPr>
            <p:ph type="body" idx="2"/>
          </p:nvPr>
        </p:nvSpPr>
        <p:spPr>
          <a:xfrm>
            <a:off x="3867912" y="1930936"/>
            <a:ext cx="3474720" cy="402336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49" name="Google Shape;49;p9"/>
          <p:cNvSpPr txBox="1">
            <a:spLocks noGrp="1"/>
          </p:cNvSpPr>
          <p:nvPr>
            <p:ph type="body" idx="3"/>
          </p:nvPr>
        </p:nvSpPr>
        <p:spPr>
          <a:xfrm>
            <a:off x="7818463" y="1023586"/>
            <a:ext cx="3474720" cy="813171"/>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50" name="Google Shape;50;p9"/>
          <p:cNvSpPr txBox="1">
            <a:spLocks noGrp="1"/>
          </p:cNvSpPr>
          <p:nvPr>
            <p:ph type="body" idx="4"/>
          </p:nvPr>
        </p:nvSpPr>
        <p:spPr>
          <a:xfrm>
            <a:off x="7818463" y="1930936"/>
            <a:ext cx="3474720" cy="402336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51" name="Google Shape;51;p9"/>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4"/>
        <p:cNvGrpSpPr/>
        <p:nvPr/>
      </p:nvGrpSpPr>
      <p:grpSpPr>
        <a:xfrm>
          <a:off x="0" y="0"/>
          <a:ext cx="0" cy="0"/>
          <a:chOff x="0" y="0"/>
          <a:chExt cx="0" cy="0"/>
        </a:xfrm>
      </p:grpSpPr>
      <p:sp>
        <p:nvSpPr>
          <p:cNvPr id="55" name="Google Shape;55;p10"/>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0"/>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0"/>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1"/>
          <p:cNvSpPr txBox="1">
            <a:spLocks noGrp="1"/>
          </p:cNvSpPr>
          <p:nvPr>
            <p:ph type="title"/>
          </p:nvPr>
        </p:nvSpPr>
        <p:spPr>
          <a:xfrm>
            <a:off x="256032" y="1143000"/>
            <a:ext cx="2834640" cy="23774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200"/>
              <a:buFont typeface="Corbel"/>
              <a:buNone/>
              <a:defRPr sz="3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1"/>
          <p:cNvSpPr txBox="1">
            <a:spLocks noGrp="1"/>
          </p:cNvSpPr>
          <p:nvPr>
            <p:ph type="body" idx="1"/>
          </p:nvPr>
        </p:nvSpPr>
        <p:spPr>
          <a:xfrm>
            <a:off x="3867912" y="868680"/>
            <a:ext cx="731520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61" name="Google Shape;61;p11"/>
          <p:cNvSpPr txBox="1">
            <a:spLocks noGrp="1"/>
          </p:cNvSpPr>
          <p:nvPr>
            <p:ph type="body" idx="2"/>
          </p:nvPr>
        </p:nvSpPr>
        <p:spPr>
          <a:xfrm>
            <a:off x="256032" y="3494176"/>
            <a:ext cx="2834640" cy="232199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62" name="Google Shape;62;p11"/>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1"/>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1"/>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256032" y="1143000"/>
            <a:ext cx="2834640" cy="23774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200"/>
              <a:buFont typeface="Corbel"/>
              <a:buNone/>
              <a:defRPr sz="3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2"/>
          <p:cNvSpPr>
            <a:spLocks noGrp="1"/>
          </p:cNvSpPr>
          <p:nvPr>
            <p:ph type="pic" idx="2"/>
          </p:nvPr>
        </p:nvSpPr>
        <p:spPr>
          <a:xfrm>
            <a:off x="3570644" y="767419"/>
            <a:ext cx="8115230" cy="5330952"/>
          </a:xfrm>
          <a:prstGeom prst="rect">
            <a:avLst/>
          </a:prstGeom>
          <a:solidFill>
            <a:srgbClr val="BFBFBF"/>
          </a:solidFill>
          <a:ln>
            <a:noFill/>
          </a:ln>
        </p:spPr>
      </p:sp>
      <p:sp>
        <p:nvSpPr>
          <p:cNvPr id="68" name="Google Shape;68;p12"/>
          <p:cNvSpPr txBox="1">
            <a:spLocks noGrp="1"/>
          </p:cNvSpPr>
          <p:nvPr>
            <p:ph type="body" idx="1"/>
          </p:nvPr>
        </p:nvSpPr>
        <p:spPr>
          <a:xfrm>
            <a:off x="256032" y="3493008"/>
            <a:ext cx="2834640" cy="232257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69" name="Google Shape;69;p12"/>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2"/>
          <p:cNvSpPr txBox="1">
            <a:spLocks noGrp="1"/>
          </p:cNvSpPr>
          <p:nvPr>
            <p:ph type="ftr" idx="11"/>
          </p:nvPr>
        </p:nvSpPr>
        <p:spPr>
          <a:xfrm>
            <a:off x="3499101"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2"/>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theme" Target="../theme/theme3.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theme" Target="../theme/theme4.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p:nvPr/>
        </p:nvSpPr>
        <p:spPr>
          <a:xfrm>
            <a:off x="1" y="758952"/>
            <a:ext cx="3443590" cy="533095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3"/>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FFFFFF"/>
              </a:buClr>
              <a:buSzPts val="3600"/>
              <a:buFont typeface="Corbel"/>
              <a:buNone/>
              <a:defRPr sz="3600" b="0" i="0" u="none" strike="noStrike" cap="none">
                <a:solidFill>
                  <a:srgbClr val="FFFFFF"/>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3"/>
          <p:cNvSpPr/>
          <p:nvPr/>
        </p:nvSpPr>
        <p:spPr>
          <a:xfrm>
            <a:off x="11815864" y="758952"/>
            <a:ext cx="384048" cy="5330952"/>
          </a:xfrm>
          <a:prstGeom prst="rect">
            <a:avLst/>
          </a:prstGeom>
          <a:solidFill>
            <a:srgbClr val="C8C8C8">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3"/>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rmAutofit/>
          </a:bodyPr>
          <a:lstStyle>
            <a:lvl1pPr marL="457200" marR="0" lvl="0" indent="-355600" algn="l" rtl="0">
              <a:lnSpc>
                <a:spcPct val="90000"/>
              </a:lnSpc>
              <a:spcBef>
                <a:spcPts val="1200"/>
              </a:spcBef>
              <a:spcAft>
                <a:spcPts val="0"/>
              </a:spcAft>
              <a:buClr>
                <a:schemeClr val="accent1"/>
              </a:buClr>
              <a:buSzPts val="2000"/>
              <a:buFont typeface="Noto Sans Symbols"/>
              <a:buChar char="●"/>
              <a:defRPr sz="2000" b="0" i="0" u="none" strike="noStrike" cap="none">
                <a:solidFill>
                  <a:srgbClr val="595959"/>
                </a:solidFill>
                <a:latin typeface="Corbel"/>
                <a:ea typeface="Corbel"/>
                <a:cs typeface="Corbel"/>
                <a:sym typeface="Corbel"/>
              </a:defRPr>
            </a:lvl1pPr>
            <a:lvl2pPr marL="914400" marR="0" lvl="1"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595959"/>
                </a:solidFill>
                <a:latin typeface="Corbel"/>
                <a:ea typeface="Corbel"/>
                <a:cs typeface="Corbel"/>
                <a:sym typeface="Corbel"/>
              </a:defRPr>
            </a:lvl2pPr>
            <a:lvl3pPr marL="1371600" marR="0" lvl="2" indent="-330200" algn="l" rtl="0">
              <a:lnSpc>
                <a:spcPct val="90000"/>
              </a:lnSpc>
              <a:spcBef>
                <a:spcPts val="250"/>
              </a:spcBef>
              <a:spcAft>
                <a:spcPts val="0"/>
              </a:spcAft>
              <a:buClr>
                <a:schemeClr val="accent1"/>
              </a:buClr>
              <a:buSzPts val="1600"/>
              <a:buFont typeface="Noto Sans Symbols"/>
              <a:buChar char="●"/>
              <a:defRPr sz="1600" b="0" i="0" u="none" strike="noStrike" cap="none">
                <a:solidFill>
                  <a:srgbClr val="595959"/>
                </a:solidFill>
                <a:latin typeface="Corbel"/>
                <a:ea typeface="Corbel"/>
                <a:cs typeface="Corbel"/>
                <a:sym typeface="Corbel"/>
              </a:defRPr>
            </a:lvl3pPr>
            <a:lvl4pPr marL="1828800" marR="0" lvl="3"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4pPr>
            <a:lvl5pPr marL="2286000" marR="0" lvl="4"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5pPr>
            <a:lvl6pPr marL="2743200" marR="0" lvl="5"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6pPr>
            <a:lvl7pPr marL="3200400" marR="0" lvl="6"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7pPr>
            <a:lvl8pPr marL="3657600" marR="0" lvl="7"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8pPr>
            <a:lvl9pPr marL="4114800" marR="0" lvl="8" indent="-317500" algn="l" rtl="0">
              <a:lnSpc>
                <a:spcPct val="90000"/>
              </a:lnSpc>
              <a:spcBef>
                <a:spcPts val="250"/>
              </a:spcBef>
              <a:spcAft>
                <a:spcPts val="25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9pPr>
          </a:lstStyle>
          <a:p>
            <a:endParaRPr/>
          </a:p>
        </p:txBody>
      </p:sp>
      <p:sp>
        <p:nvSpPr>
          <p:cNvPr id="10" name="Google Shape;10;p3"/>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rgbClr val="7F7F7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1" name="Google Shape;11;p3"/>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rgbClr val="7F7F7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2" name="Google Shape;12;p3"/>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accent1"/>
                </a:solidFill>
                <a:latin typeface="Corbel"/>
                <a:ea typeface="Corbel"/>
                <a:cs typeface="Corbel"/>
                <a:sym typeface="Corbel"/>
              </a:defRPr>
            </a:lvl1pPr>
            <a:lvl2pPr marL="0" marR="0" lvl="1" indent="0" algn="r" rtl="0">
              <a:spcBef>
                <a:spcPts val="0"/>
              </a:spcBef>
              <a:buNone/>
              <a:defRPr sz="1200" b="1" i="0" u="none" strike="noStrike" cap="none">
                <a:solidFill>
                  <a:schemeClr val="accent1"/>
                </a:solidFill>
                <a:latin typeface="Corbel"/>
                <a:ea typeface="Corbel"/>
                <a:cs typeface="Corbel"/>
                <a:sym typeface="Corbel"/>
              </a:defRPr>
            </a:lvl2pPr>
            <a:lvl3pPr marL="0" marR="0" lvl="2" indent="0" algn="r" rtl="0">
              <a:spcBef>
                <a:spcPts val="0"/>
              </a:spcBef>
              <a:buNone/>
              <a:defRPr sz="1200" b="1" i="0" u="none" strike="noStrike" cap="none">
                <a:solidFill>
                  <a:schemeClr val="accent1"/>
                </a:solidFill>
                <a:latin typeface="Corbel"/>
                <a:ea typeface="Corbel"/>
                <a:cs typeface="Corbel"/>
                <a:sym typeface="Corbel"/>
              </a:defRPr>
            </a:lvl3pPr>
            <a:lvl4pPr marL="0" marR="0" lvl="3" indent="0" algn="r" rtl="0">
              <a:spcBef>
                <a:spcPts val="0"/>
              </a:spcBef>
              <a:buNone/>
              <a:defRPr sz="1200" b="1" i="0" u="none" strike="noStrike" cap="none">
                <a:solidFill>
                  <a:schemeClr val="accent1"/>
                </a:solidFill>
                <a:latin typeface="Corbel"/>
                <a:ea typeface="Corbel"/>
                <a:cs typeface="Corbel"/>
                <a:sym typeface="Corbel"/>
              </a:defRPr>
            </a:lvl4pPr>
            <a:lvl5pPr marL="0" marR="0" lvl="4" indent="0" algn="r" rtl="0">
              <a:spcBef>
                <a:spcPts val="0"/>
              </a:spcBef>
              <a:buNone/>
              <a:defRPr sz="1200" b="1" i="0" u="none" strike="noStrike" cap="none">
                <a:solidFill>
                  <a:schemeClr val="accent1"/>
                </a:solidFill>
                <a:latin typeface="Corbel"/>
                <a:ea typeface="Corbel"/>
                <a:cs typeface="Corbel"/>
                <a:sym typeface="Corbel"/>
              </a:defRPr>
            </a:lvl5pPr>
            <a:lvl6pPr marL="0" marR="0" lvl="5" indent="0" algn="r" rtl="0">
              <a:spcBef>
                <a:spcPts val="0"/>
              </a:spcBef>
              <a:buNone/>
              <a:defRPr sz="1200" b="1" i="0" u="none" strike="noStrike" cap="none">
                <a:solidFill>
                  <a:schemeClr val="accent1"/>
                </a:solidFill>
                <a:latin typeface="Corbel"/>
                <a:ea typeface="Corbel"/>
                <a:cs typeface="Corbel"/>
                <a:sym typeface="Corbel"/>
              </a:defRPr>
            </a:lvl6pPr>
            <a:lvl7pPr marL="0" marR="0" lvl="6" indent="0" algn="r" rtl="0">
              <a:spcBef>
                <a:spcPts val="0"/>
              </a:spcBef>
              <a:buNone/>
              <a:defRPr sz="1200" b="1" i="0" u="none" strike="noStrike" cap="none">
                <a:solidFill>
                  <a:schemeClr val="accent1"/>
                </a:solidFill>
                <a:latin typeface="Corbel"/>
                <a:ea typeface="Corbel"/>
                <a:cs typeface="Corbel"/>
                <a:sym typeface="Corbel"/>
              </a:defRPr>
            </a:lvl7pPr>
            <a:lvl8pPr marL="0" marR="0" lvl="7" indent="0" algn="r" rtl="0">
              <a:spcBef>
                <a:spcPts val="0"/>
              </a:spcBef>
              <a:buNone/>
              <a:defRPr sz="1200" b="1" i="0" u="none" strike="noStrike" cap="none">
                <a:solidFill>
                  <a:schemeClr val="accent1"/>
                </a:solidFill>
                <a:latin typeface="Corbel"/>
                <a:ea typeface="Corbel"/>
                <a:cs typeface="Corbel"/>
                <a:sym typeface="Corbel"/>
              </a:defRPr>
            </a:lvl8pPr>
            <a:lvl9pPr marL="0" marR="0" lvl="8" indent="0" algn="r" rtl="0">
              <a:spcBef>
                <a:spcPts val="0"/>
              </a:spcBef>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4"/>
        <p:cNvGrpSpPr/>
        <p:nvPr/>
      </p:nvGrpSpPr>
      <p:grpSpPr>
        <a:xfrm>
          <a:off x="0" y="0"/>
          <a:ext cx="0" cy="0"/>
          <a:chOff x="0" y="0"/>
          <a:chExt cx="0" cy="0"/>
        </a:xfrm>
      </p:grpSpPr>
      <p:sp>
        <p:nvSpPr>
          <p:cNvPr id="85" name="Google Shape;85;g1f92462c73a_2_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Quattrocento Sans"/>
              <a:buNone/>
              <a:defRPr sz="44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g1f92462c73a_2_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5"/>
        <p:cNvGrpSpPr/>
        <p:nvPr/>
      </p:nvGrpSpPr>
      <p:grpSpPr>
        <a:xfrm>
          <a:off x="0" y="0"/>
          <a:ext cx="0" cy="0"/>
          <a:chOff x="0" y="0"/>
          <a:chExt cx="0" cy="0"/>
        </a:xfrm>
      </p:grpSpPr>
      <p:sp>
        <p:nvSpPr>
          <p:cNvPr id="206" name="Google Shape;206;g1f92462c73a_2_1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Quattrocento Sans"/>
              <a:buNone/>
              <a:defRPr sz="44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7" name="Google Shape;207;g1f92462c73a_2_1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6"/>
        <p:cNvGrpSpPr/>
        <p:nvPr/>
      </p:nvGrpSpPr>
      <p:grpSpPr>
        <a:xfrm>
          <a:off x="0" y="0"/>
          <a:ext cx="0" cy="0"/>
          <a:chOff x="0" y="0"/>
          <a:chExt cx="0" cy="0"/>
        </a:xfrm>
      </p:grpSpPr>
      <p:sp>
        <p:nvSpPr>
          <p:cNvPr id="327" name="Google Shape;327;g1f92462c73a_2_3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Quattrocento Sans"/>
              <a:buNone/>
              <a:defRPr sz="44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8" name="Google Shape;328;g1f92462c73a_2_36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9" name="Google Shape;329;g1f92462c73a_2_361"/>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k12.wa.us/student-success/special-education/dispute-resolution/request-mediation" TargetMode="External"/><Relationship Id="rId3" Type="http://schemas.openxmlformats.org/officeDocument/2006/relationships/hyperlink" Target="https://www.k12.wa.us/student-success/special-education/program-improvement/technical-assistance/secondary-transition" TargetMode="External"/><Relationship Id="rId7" Type="http://schemas.openxmlformats.org/officeDocument/2006/relationships/hyperlink" Target="https://www.k12.wa.us/student-success/special-education/dispute-resolution/request-facilitation" TargetMode="External"/><Relationship Id="rId2" Type="http://schemas.openxmlformats.org/officeDocument/2006/relationships/notesSlide" Target="../notesSlides/notesSlide10.xml"/><Relationship Id="rId1" Type="http://schemas.openxmlformats.org/officeDocument/2006/relationships/slideLayout" Target="../slideLayouts/slideLayout30.xml"/><Relationship Id="rId6" Type="http://schemas.openxmlformats.org/officeDocument/2006/relationships/hyperlink" Target="https://www.k12.wa.us/student-success/special-education/dispute-resolution" TargetMode="External"/><Relationship Id="rId5" Type="http://schemas.openxmlformats.org/officeDocument/2006/relationships/hyperlink" Target="https://www.k12.wa.us/student-success/special-education/family-engagement-and-guidance/need-assistance" TargetMode="External"/><Relationship Id="rId4" Type="http://schemas.openxmlformats.org/officeDocument/2006/relationships/hyperlink" Target="https://www.k12.wa.us/sites/default/files/public/specialed/resourcelibrary/SpEdDirectory.pdf" TargetMode="External"/><Relationship Id="rId9" Type="http://schemas.openxmlformats.org/officeDocument/2006/relationships/hyperlink" Target="mailto:speced@k12.wa.u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apps.leg.wa.gov/wac/default.aspx?cite=180-51-220#:~:text=(1)%20Each%20student%20must%20have,or%20training%20and%20career%20after"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s://www.seattleu.edu/media/ccts/trainings/WETP_CCTS_20180303.pdf" TargetMode="Externa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ww.k12.wa.us/student-success/special-education/program-improvement/technical-assistance/secondary-transition" TargetMode="External"/><Relationship Id="rId7" Type="http://schemas.openxmlformats.org/officeDocument/2006/relationships/hyperlink" Target="https://nam02.safelinks.protection.outlook.com/?url=https%3A%2F%2Fyoutu.be%2FvqE_eV4QgHo&amp;data=04%7C01%7CAlexandra.Toney%40k12.wa.us%7C5cdfd3a0446a4ac65a5008d98f59be1d%7Cb2fe5ccf10a546feae45a0267412af7a%7C0%7C0%7C637698437861438321%7CUnknown%7CTWFpbGZsb3d8eyJWIjoiMC4wLjAwMDAiLCJQIjoiV2luMzIiLCJBTiI6Ik1haWwiLCJXVCI6Mn0%3D%7C1000&amp;sdata=NeJepDoc%2Bug0ipJs%2BTXcPkIfEVIICey%2F%2FBhDx8ElFAo%3D&amp;reserved=0" TargetMode="External"/><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hyperlink" Target="https://www.k12.wa.us/sites/default/files/public/specialed/programreview/monitoring/secondarytransition/AppendixB-HSBP-Example.pdf" TargetMode="External"/><Relationship Id="rId5" Type="http://schemas.openxmlformats.org/officeDocument/2006/relationships/hyperlink" Target="https://nam02.safelinks.protection.outlook.com/?url=https%3A%2F%2Fwww.youtube.com%2Fwatch%3Fv%3D1xsAPOxW2pE&amp;data=04%7C01%7CAlexandra.Toney%40k12.wa.us%7C5cdfd3a0446a4ac65a5008d98f59be1d%7Cb2fe5ccf10a546feae45a0267412af7a%7C0%7C0%7C637698437861428363%7CUnknown%7CTWFpbGZsb3d8eyJWIjoiMC4wLjAwMDAiLCJQIjoiV2luMzIiLCJBTiI6Ik1haWwiLCJXVCI6Mn0%3D%7C1000&amp;sdata=RlYQwQ0yUw5WSz%2Bg%2F%2BUaz1Mej8bwHhYWpLwk%2B7D58Hg%3D&amp;reserved=0" TargetMode="External"/><Relationship Id="rId4" Type="http://schemas.openxmlformats.org/officeDocument/2006/relationships/hyperlink" Target="https://www.k12.wa.us/sites/default/files/public/specialed/programreview/monitoring/secondarytransition/AppendixB-HSBP-Example-CTE.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apps.leg.wa.gov/wac/default.aspx?cite=180-51-220#:~:text=(1)%20Each%20student%20must%20have,or%20training%20and%20career%20after" TargetMode="External"/><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5"/>
        <p:cNvGrpSpPr/>
        <p:nvPr/>
      </p:nvGrpSpPr>
      <p:grpSpPr>
        <a:xfrm>
          <a:off x="0" y="0"/>
          <a:ext cx="0" cy="0"/>
          <a:chOff x="0" y="0"/>
          <a:chExt cx="0" cy="0"/>
        </a:xfrm>
      </p:grpSpPr>
      <p:sp>
        <p:nvSpPr>
          <p:cNvPr id="396" name="Google Shape;396;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397" name="Google Shape;397;p1"/>
          <p:cNvSpPr/>
          <p:nvPr/>
        </p:nvSpPr>
        <p:spPr>
          <a:xfrm>
            <a:off x="0" y="761999"/>
            <a:ext cx="3289875" cy="5334001"/>
          </a:xfrm>
          <a:prstGeom prst="rect">
            <a:avLst/>
          </a:prstGeom>
          <a:solidFill>
            <a:srgbClr val="C8C8C8">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398" name="Google Shape;398;p1"/>
          <p:cNvSpPr/>
          <p:nvPr/>
        </p:nvSpPr>
        <p:spPr>
          <a:xfrm>
            <a:off x="3411870" y="761999"/>
            <a:ext cx="8790301" cy="38100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
          <p:cNvSpPr txBox="1">
            <a:spLocks noGrp="1"/>
          </p:cNvSpPr>
          <p:nvPr>
            <p:ph type="ctrTitle"/>
          </p:nvPr>
        </p:nvSpPr>
        <p:spPr>
          <a:xfrm>
            <a:off x="3722622" y="1298448"/>
            <a:ext cx="7187529" cy="295181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6000"/>
              <a:buFont typeface="Corbel"/>
              <a:buNone/>
            </a:pPr>
            <a:r>
              <a:rPr lang="en-US" sz="6000"/>
              <a:t>OSPI, Vadis and the Mukilteo School District</a:t>
            </a:r>
            <a:endParaRPr/>
          </a:p>
        </p:txBody>
      </p:sp>
      <p:sp>
        <p:nvSpPr>
          <p:cNvPr id="400" name="Google Shape;400;p1"/>
          <p:cNvSpPr/>
          <p:nvPr/>
        </p:nvSpPr>
        <p:spPr>
          <a:xfrm>
            <a:off x="3400889" y="4684418"/>
            <a:ext cx="8801282" cy="1411582"/>
          </a:xfrm>
          <a:prstGeom prst="rect">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
          <p:cNvSpPr txBox="1">
            <a:spLocks noGrp="1"/>
          </p:cNvSpPr>
          <p:nvPr>
            <p:ph type="subTitle" idx="1"/>
          </p:nvPr>
        </p:nvSpPr>
        <p:spPr>
          <a:xfrm>
            <a:off x="3722622" y="5006151"/>
            <a:ext cx="8378430" cy="76811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sz="3600">
                <a:solidFill>
                  <a:schemeClr val="accent1"/>
                </a:solidFill>
              </a:rPr>
              <a:t>Job Foundations Community of Practice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1f92462c73a_2_3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Font typeface="Quattrocento Sans"/>
              <a:buNone/>
            </a:pPr>
            <a:r>
              <a:rPr lang="en-US"/>
              <a:t>Transition Resources</a:t>
            </a:r>
            <a:endParaRPr>
              <a:highlight>
                <a:srgbClr val="FFFF00"/>
              </a:highlight>
            </a:endParaRPr>
          </a:p>
        </p:txBody>
      </p:sp>
      <p:sp>
        <p:nvSpPr>
          <p:cNvPr id="510" name="Google Shape;510;g1f92462c73a_2_355"/>
          <p:cNvSpPr txBox="1">
            <a:spLocks noGrp="1"/>
          </p:cNvSpPr>
          <p:nvPr>
            <p:ph type="body" idx="4294967295"/>
          </p:nvPr>
        </p:nvSpPr>
        <p:spPr>
          <a:xfrm>
            <a:off x="838200" y="1825625"/>
            <a:ext cx="10515600" cy="4351338"/>
          </a:xfrm>
          <a:prstGeom prst="rect">
            <a:avLst/>
          </a:prstGeom>
          <a:noFill/>
          <a:ln>
            <a:noFill/>
          </a:ln>
        </p:spPr>
        <p:txBody>
          <a:bodyPr spcFirstLastPara="1" wrap="square" lIns="91425" tIns="45700" rIns="91425" bIns="45700" anchor="t" anchorCtr="0">
            <a:normAutofit fontScale="85000" lnSpcReduction="20000"/>
          </a:bodyPr>
          <a:lstStyle/>
          <a:p>
            <a:pPr marL="457200" lvl="0" indent="-406400" algn="l" rtl="0">
              <a:lnSpc>
                <a:spcPct val="90000"/>
              </a:lnSpc>
              <a:spcBef>
                <a:spcPts val="1000"/>
              </a:spcBef>
              <a:spcAft>
                <a:spcPts val="0"/>
              </a:spcAft>
              <a:buSzPct val="117647"/>
              <a:buChar char="•"/>
            </a:pPr>
            <a:r>
              <a:rPr lang="en-US"/>
              <a:t>Engage in the resources found on the </a:t>
            </a:r>
            <a:r>
              <a:rPr lang="en-US" u="sng">
                <a:solidFill>
                  <a:schemeClr val="hlink"/>
                </a:solidFill>
                <a:hlinkClick r:id="rId3"/>
              </a:rPr>
              <a:t>OSPI Secondary Transition webpage</a:t>
            </a:r>
            <a:endParaRPr/>
          </a:p>
          <a:p>
            <a:pPr marL="457200" lvl="0" indent="-406400" algn="l" rtl="0">
              <a:lnSpc>
                <a:spcPct val="90000"/>
              </a:lnSpc>
              <a:spcBef>
                <a:spcPts val="2200"/>
              </a:spcBef>
              <a:spcAft>
                <a:spcPts val="0"/>
              </a:spcAft>
              <a:buSzPct val="117647"/>
              <a:buChar char="•"/>
            </a:pPr>
            <a:r>
              <a:rPr lang="en-US"/>
              <a:t>Reach out to the IEP team first and then the Special Education Director if needed</a:t>
            </a:r>
            <a:endParaRPr/>
          </a:p>
          <a:p>
            <a:pPr marL="914400" lvl="1" indent="-381000" algn="l" rtl="0">
              <a:lnSpc>
                <a:spcPct val="90000"/>
              </a:lnSpc>
              <a:spcBef>
                <a:spcPts val="1700"/>
              </a:spcBef>
              <a:spcAft>
                <a:spcPts val="0"/>
              </a:spcAft>
              <a:buSzPct val="117647"/>
              <a:buChar char="•"/>
            </a:pPr>
            <a:r>
              <a:rPr lang="en-US" u="sng">
                <a:solidFill>
                  <a:schemeClr val="hlink"/>
                </a:solidFill>
                <a:hlinkClick r:id="rId4"/>
              </a:rPr>
              <a:t>Special Education Directory</a:t>
            </a:r>
            <a:endParaRPr/>
          </a:p>
          <a:p>
            <a:pPr marL="457200" lvl="0" indent="-406400" algn="l" rtl="0">
              <a:lnSpc>
                <a:spcPct val="90000"/>
              </a:lnSpc>
              <a:spcBef>
                <a:spcPts val="2200"/>
              </a:spcBef>
              <a:spcAft>
                <a:spcPts val="0"/>
              </a:spcAft>
              <a:buSzPct val="117647"/>
              <a:buChar char="•"/>
            </a:pPr>
            <a:r>
              <a:rPr lang="en-US"/>
              <a:t>Connect to support to increase productive collaboration with the IEP team</a:t>
            </a:r>
            <a:endParaRPr/>
          </a:p>
          <a:p>
            <a:pPr marL="914400" lvl="1" indent="-381000" algn="l" rtl="0">
              <a:lnSpc>
                <a:spcPct val="90000"/>
              </a:lnSpc>
              <a:spcBef>
                <a:spcPts val="1700"/>
              </a:spcBef>
              <a:spcAft>
                <a:spcPts val="0"/>
              </a:spcAft>
              <a:buSzPct val="117647"/>
              <a:buChar char="•"/>
            </a:pPr>
            <a:r>
              <a:rPr lang="en-US" u="sng">
                <a:solidFill>
                  <a:schemeClr val="hlink"/>
                </a:solidFill>
                <a:hlinkClick r:id="rId5"/>
              </a:rPr>
              <a:t>Special education parent liaison support</a:t>
            </a:r>
            <a:endParaRPr u="sng">
              <a:solidFill>
                <a:schemeClr val="hlink"/>
              </a:solidFill>
              <a:hlinkClick r:id="rId6"/>
            </a:endParaRPr>
          </a:p>
          <a:p>
            <a:pPr marL="914400" lvl="1" indent="-381000" algn="l" rtl="0">
              <a:lnSpc>
                <a:spcPct val="90000"/>
              </a:lnSpc>
              <a:spcBef>
                <a:spcPts val="1700"/>
              </a:spcBef>
              <a:spcAft>
                <a:spcPts val="0"/>
              </a:spcAft>
              <a:buSzPct val="117647"/>
              <a:buChar char="•"/>
            </a:pPr>
            <a:r>
              <a:rPr lang="en-US"/>
              <a:t>No cost </a:t>
            </a:r>
            <a:r>
              <a:rPr lang="en-US" u="sng">
                <a:solidFill>
                  <a:schemeClr val="hlink"/>
                </a:solidFill>
                <a:hlinkClick r:id="rId7"/>
              </a:rPr>
              <a:t>IEP meeting facilitation </a:t>
            </a:r>
            <a:r>
              <a:rPr lang="en-US"/>
              <a:t>and </a:t>
            </a:r>
            <a:r>
              <a:rPr lang="en-US" u="sng">
                <a:solidFill>
                  <a:schemeClr val="hlink"/>
                </a:solidFill>
                <a:hlinkClick r:id="rId8"/>
              </a:rPr>
              <a:t>IEP mediation</a:t>
            </a:r>
            <a:endParaRPr/>
          </a:p>
          <a:p>
            <a:pPr marL="457200" lvl="0" indent="-406400" algn="l" rtl="0">
              <a:lnSpc>
                <a:spcPct val="90000"/>
              </a:lnSpc>
              <a:spcBef>
                <a:spcPts val="2200"/>
              </a:spcBef>
              <a:spcAft>
                <a:spcPts val="0"/>
              </a:spcAft>
              <a:buSzPct val="117647"/>
              <a:buChar char="•"/>
            </a:pPr>
            <a:r>
              <a:rPr lang="en-US"/>
              <a:t>Contact OSPI for questions you may have: </a:t>
            </a:r>
            <a:endParaRPr/>
          </a:p>
          <a:p>
            <a:pPr marL="914400" lvl="1" indent="-381000" algn="l" rtl="0">
              <a:lnSpc>
                <a:spcPct val="90000"/>
              </a:lnSpc>
              <a:spcBef>
                <a:spcPts val="1700"/>
              </a:spcBef>
              <a:spcAft>
                <a:spcPts val="0"/>
              </a:spcAft>
              <a:buSzPct val="117647"/>
              <a:buChar char="•"/>
            </a:pPr>
            <a:r>
              <a:rPr lang="en-US"/>
              <a:t>For special education questions: </a:t>
            </a:r>
            <a:r>
              <a:rPr lang="en-US" u="sng">
                <a:solidFill>
                  <a:schemeClr val="hlink"/>
                </a:solidFill>
                <a:hlinkClick r:id="rId9"/>
              </a:rPr>
              <a:t>speced@k12.wa.us</a:t>
            </a:r>
            <a:endParaRPr/>
          </a:p>
          <a:p>
            <a:pPr marL="457200" marR="0" lvl="0" indent="-228600" algn="l" rtl="0">
              <a:lnSpc>
                <a:spcPct val="90000"/>
              </a:lnSpc>
              <a:spcBef>
                <a:spcPts val="2200"/>
              </a:spcBef>
              <a:spcAft>
                <a:spcPts val="0"/>
              </a:spcAft>
              <a:buClr>
                <a:schemeClr val="dk1"/>
              </a:buClr>
              <a:buSzPct val="117647"/>
              <a:buFont typeface="Arial"/>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g1f92462c73a_2_4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a:t>Thank you</a:t>
            </a:r>
            <a:endParaRPr/>
          </a:p>
        </p:txBody>
      </p:sp>
      <p:pic>
        <p:nvPicPr>
          <p:cNvPr id="517" name="Google Shape;517;g1f92462c73a_2_427"/>
          <p:cNvPicPr preferRelativeResize="0"/>
          <p:nvPr/>
        </p:nvPicPr>
        <p:blipFill rotWithShape="1">
          <a:blip r:embed="rId3">
            <a:alphaModFix/>
          </a:blip>
          <a:srcRect t="17990" b="13015"/>
          <a:stretch/>
        </p:blipFill>
        <p:spPr>
          <a:xfrm>
            <a:off x="1923142" y="190953"/>
            <a:ext cx="8642843" cy="596310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pic>
        <p:nvPicPr>
          <p:cNvPr id="522" name="Google Shape;522;g21a2685e75a_0_8"/>
          <p:cNvPicPr preferRelativeResize="0"/>
          <p:nvPr/>
        </p:nvPicPr>
        <p:blipFill>
          <a:blip r:embed="rId3">
            <a:alphaModFix/>
          </a:blip>
          <a:stretch>
            <a:fillRect/>
          </a:stretch>
        </p:blipFill>
        <p:spPr>
          <a:xfrm>
            <a:off x="0" y="66675"/>
            <a:ext cx="12073476" cy="6791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pic>
        <p:nvPicPr>
          <p:cNvPr id="527" name="Google Shape;527;g21a2685e75a_0_25"/>
          <p:cNvPicPr preferRelativeResize="0"/>
          <p:nvPr/>
        </p:nvPicPr>
        <p:blipFill>
          <a:blip r:embed="rId3">
            <a:alphaModFix/>
          </a:blip>
          <a:stretch>
            <a:fillRect/>
          </a:stretch>
        </p:blipFill>
        <p:spPr>
          <a:xfrm>
            <a:off x="0" y="66675"/>
            <a:ext cx="12073474" cy="67913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pic>
        <p:nvPicPr>
          <p:cNvPr id="532" name="Google Shape;532;g21a2685e75a_0_29"/>
          <p:cNvPicPr preferRelativeResize="0"/>
          <p:nvPr/>
        </p:nvPicPr>
        <p:blipFill>
          <a:blip r:embed="rId3">
            <a:alphaModFix/>
          </a:blip>
          <a:stretch>
            <a:fillRect/>
          </a:stretch>
        </p:blipFill>
        <p:spPr>
          <a:xfrm>
            <a:off x="152400" y="152400"/>
            <a:ext cx="11921066" cy="6705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pic>
        <p:nvPicPr>
          <p:cNvPr id="537" name="Google Shape;537;g21a2685e75a_0_33"/>
          <p:cNvPicPr preferRelativeResize="0"/>
          <p:nvPr/>
        </p:nvPicPr>
        <p:blipFill>
          <a:blip r:embed="rId3">
            <a:alphaModFix/>
          </a:blip>
          <a:stretch>
            <a:fillRect/>
          </a:stretch>
        </p:blipFill>
        <p:spPr>
          <a:xfrm>
            <a:off x="0" y="66675"/>
            <a:ext cx="12073474" cy="67913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pic>
        <p:nvPicPr>
          <p:cNvPr id="542" name="Google Shape;542;g21a2685e75a_0_37"/>
          <p:cNvPicPr preferRelativeResize="0"/>
          <p:nvPr/>
        </p:nvPicPr>
        <p:blipFill>
          <a:blip r:embed="rId3">
            <a:alphaModFix/>
          </a:blip>
          <a:stretch>
            <a:fillRect/>
          </a:stretch>
        </p:blipFill>
        <p:spPr>
          <a:xfrm>
            <a:off x="152400" y="152400"/>
            <a:ext cx="11921066" cy="6705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pic>
        <p:nvPicPr>
          <p:cNvPr id="547" name="Google Shape;547;g21a2685e75a_0_45"/>
          <p:cNvPicPr preferRelativeResize="0"/>
          <p:nvPr/>
        </p:nvPicPr>
        <p:blipFill>
          <a:blip r:embed="rId3">
            <a:alphaModFix/>
          </a:blip>
          <a:stretch>
            <a:fillRect/>
          </a:stretch>
        </p:blipFill>
        <p:spPr>
          <a:xfrm>
            <a:off x="152400" y="152400"/>
            <a:ext cx="11921066" cy="6705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pic>
        <p:nvPicPr>
          <p:cNvPr id="552" name="Google Shape;552;g21a2685e75a_0_41"/>
          <p:cNvPicPr preferRelativeResize="0"/>
          <p:nvPr/>
        </p:nvPicPr>
        <p:blipFill>
          <a:blip r:embed="rId3">
            <a:alphaModFix/>
          </a:blip>
          <a:stretch>
            <a:fillRect/>
          </a:stretch>
        </p:blipFill>
        <p:spPr>
          <a:xfrm>
            <a:off x="-118525" y="5"/>
            <a:ext cx="12192000" cy="685799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pic>
        <p:nvPicPr>
          <p:cNvPr id="557" name="Google Shape;557;g21a2685e75a_0_49"/>
          <p:cNvPicPr preferRelativeResize="0"/>
          <p:nvPr/>
        </p:nvPicPr>
        <p:blipFill>
          <a:blip r:embed="rId3">
            <a:alphaModFix/>
          </a:blip>
          <a:stretch>
            <a:fillRect/>
          </a:stretch>
        </p:blipFill>
        <p:spPr>
          <a:xfrm>
            <a:off x="152400" y="152400"/>
            <a:ext cx="11921066" cy="6705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g1f92462c73a_0_2"/>
          <p:cNvSpPr txBox="1">
            <a:spLocks noGrp="1"/>
          </p:cNvSpPr>
          <p:nvPr>
            <p:ph type="title"/>
          </p:nvPr>
        </p:nvSpPr>
        <p:spPr>
          <a:xfrm>
            <a:off x="803031" y="4462341"/>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Quattrocento Sans"/>
              <a:buNone/>
            </a:pPr>
            <a:r>
              <a:rPr lang="en-US"/>
              <a:t>OSPI Secondary Transition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pic>
        <p:nvPicPr>
          <p:cNvPr id="562" name="Google Shape;562;g222368f2c90_0_0"/>
          <p:cNvPicPr preferRelativeResize="0"/>
          <p:nvPr/>
        </p:nvPicPr>
        <p:blipFill>
          <a:blip r:embed="rId3">
            <a:alphaModFix/>
          </a:blip>
          <a:stretch>
            <a:fillRect/>
          </a:stretch>
        </p:blipFill>
        <p:spPr>
          <a:xfrm>
            <a:off x="152400" y="152400"/>
            <a:ext cx="11667476" cy="65629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pic>
        <p:nvPicPr>
          <p:cNvPr id="567" name="Google Shape;567;g222368f2c90_0_4"/>
          <p:cNvPicPr preferRelativeResize="0"/>
          <p:nvPr/>
        </p:nvPicPr>
        <p:blipFill>
          <a:blip r:embed="rId3">
            <a:alphaModFix/>
          </a:blip>
          <a:stretch>
            <a:fillRect/>
          </a:stretch>
        </p:blipFill>
        <p:spPr>
          <a:xfrm>
            <a:off x="152400" y="152400"/>
            <a:ext cx="11720750" cy="65929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pic>
        <p:nvPicPr>
          <p:cNvPr id="572" name="Google Shape;572;g222368f2c90_0_8"/>
          <p:cNvPicPr preferRelativeResize="0"/>
          <p:nvPr/>
        </p:nvPicPr>
        <p:blipFill>
          <a:blip r:embed="rId3">
            <a:alphaModFix/>
          </a:blip>
          <a:stretch>
            <a:fillRect/>
          </a:stretch>
        </p:blipFill>
        <p:spPr>
          <a:xfrm>
            <a:off x="152400" y="152400"/>
            <a:ext cx="11667476" cy="65629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pic>
        <p:nvPicPr>
          <p:cNvPr id="577" name="Google Shape;577;g222368f2c90_0_12"/>
          <p:cNvPicPr preferRelativeResize="0"/>
          <p:nvPr/>
        </p:nvPicPr>
        <p:blipFill>
          <a:blip r:embed="rId3">
            <a:alphaModFix/>
          </a:blip>
          <a:stretch>
            <a:fillRect/>
          </a:stretch>
        </p:blipFill>
        <p:spPr>
          <a:xfrm>
            <a:off x="152400" y="152400"/>
            <a:ext cx="11758750" cy="66143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pic>
        <p:nvPicPr>
          <p:cNvPr id="582" name="Google Shape;582;g222368f2c90_0_16"/>
          <p:cNvPicPr preferRelativeResize="0"/>
          <p:nvPr/>
        </p:nvPicPr>
        <p:blipFill>
          <a:blip r:embed="rId3">
            <a:alphaModFix/>
          </a:blip>
          <a:stretch>
            <a:fillRect/>
          </a:stretch>
        </p:blipFill>
        <p:spPr>
          <a:xfrm>
            <a:off x="152400" y="152400"/>
            <a:ext cx="11921066" cy="67056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pic>
        <p:nvPicPr>
          <p:cNvPr id="587" name="Google Shape;587;g222368f2c90_0_20"/>
          <p:cNvPicPr preferRelativeResize="0"/>
          <p:nvPr/>
        </p:nvPicPr>
        <p:blipFill>
          <a:blip r:embed="rId3">
            <a:alphaModFix/>
          </a:blip>
          <a:stretch>
            <a:fillRect/>
          </a:stretch>
        </p:blipFill>
        <p:spPr>
          <a:xfrm>
            <a:off x="152400" y="152400"/>
            <a:ext cx="11758750" cy="6614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g1f92462c73a_2_121"/>
          <p:cNvSpPr txBox="1">
            <a:spLocks noGrp="1"/>
          </p:cNvSpPr>
          <p:nvPr>
            <p:ph type="title"/>
          </p:nvPr>
        </p:nvSpPr>
        <p:spPr>
          <a:xfrm>
            <a:off x="528711" y="365125"/>
            <a:ext cx="10825089"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a:solidFill>
                  <a:srgbClr val="000000"/>
                </a:solidFill>
                <a:latin typeface="Open Sans"/>
                <a:ea typeface="Open Sans"/>
                <a:cs typeface="Open Sans"/>
                <a:sym typeface="Open Sans"/>
              </a:rPr>
              <a:t>Critical Interrelationship for Achieving Post-School Outcomes</a:t>
            </a:r>
            <a:br>
              <a:rPr lang="en-US" b="1" i="0">
                <a:solidFill>
                  <a:srgbClr val="000000"/>
                </a:solidFill>
                <a:latin typeface="Open Sans"/>
                <a:ea typeface="Open Sans"/>
                <a:cs typeface="Open Sans"/>
                <a:sym typeface="Open Sans"/>
              </a:rPr>
            </a:br>
            <a:endParaRPr b="1" i="0">
              <a:solidFill>
                <a:srgbClr val="000000"/>
              </a:solidFill>
              <a:latin typeface="Open Sans"/>
              <a:ea typeface="Open Sans"/>
              <a:cs typeface="Open Sans"/>
              <a:sym typeface="Open Sans"/>
            </a:endParaRPr>
          </a:p>
        </p:txBody>
      </p:sp>
      <p:sp>
        <p:nvSpPr>
          <p:cNvPr id="414" name="Google Shape;414;g1f92462c73a_2_121"/>
          <p:cNvSpPr txBox="1"/>
          <p:nvPr/>
        </p:nvSpPr>
        <p:spPr>
          <a:xfrm>
            <a:off x="9451767" y="6303833"/>
            <a:ext cx="27432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chemeClr val="hlink"/>
                </a:solidFill>
                <a:latin typeface="Arial"/>
                <a:ea typeface="Arial"/>
                <a:cs typeface="Arial"/>
                <a:sym typeface="Arial"/>
                <a:hlinkClick r:id="rId3"/>
              </a:rPr>
              <a:t>WAC 180-51-220 (4)</a:t>
            </a:r>
            <a:endParaRPr sz="1400" b="0" i="0" u="none" strike="noStrike" cap="none">
              <a:solidFill>
                <a:srgbClr val="000000"/>
              </a:solidFill>
              <a:latin typeface="Arial"/>
              <a:ea typeface="Arial"/>
              <a:cs typeface="Arial"/>
              <a:sym typeface="Arial"/>
            </a:endParaRPr>
          </a:p>
        </p:txBody>
      </p:sp>
      <p:pic>
        <p:nvPicPr>
          <p:cNvPr id="415" name="Google Shape;415;g1f92462c73a_2_121"/>
          <p:cNvPicPr preferRelativeResize="0"/>
          <p:nvPr/>
        </p:nvPicPr>
        <p:blipFill rotWithShape="1">
          <a:blip r:embed="rId4">
            <a:alphaModFix/>
          </a:blip>
          <a:srcRect/>
          <a:stretch/>
        </p:blipFill>
        <p:spPr>
          <a:xfrm>
            <a:off x="2005012" y="1694981"/>
            <a:ext cx="8634413" cy="3468037"/>
          </a:xfrm>
          <a:prstGeom prst="rect">
            <a:avLst/>
          </a:prstGeom>
          <a:noFill/>
          <a:ln>
            <a:noFill/>
          </a:ln>
        </p:spPr>
      </p:pic>
      <p:sp>
        <p:nvSpPr>
          <p:cNvPr id="416" name="Google Shape;416;g1f92462c73a_2_121"/>
          <p:cNvSpPr txBox="1"/>
          <p:nvPr/>
        </p:nvSpPr>
        <p:spPr>
          <a:xfrm>
            <a:off x="1669842" y="5364093"/>
            <a:ext cx="9153525"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Source: Center for Change in Transition Services (2017). </a:t>
            </a:r>
            <a:r>
              <a:rPr lang="en-US" sz="1400" b="0" i="0" u="sng" strike="noStrike" cap="none">
                <a:solidFill>
                  <a:schemeClr val="hlink"/>
                </a:solidFill>
                <a:latin typeface="Arial"/>
                <a:ea typeface="Arial"/>
                <a:cs typeface="Arial"/>
                <a:sym typeface="Arial"/>
                <a:hlinkClick r:id="rId5"/>
              </a:rPr>
              <a:t>Writing effective transition plans, </a:t>
            </a:r>
            <a:r>
              <a:rPr lang="en-US" sz="1400" b="0" i="0" u="none" strike="noStrike" cap="none">
                <a:solidFill>
                  <a:srgbClr val="000000"/>
                </a:solidFill>
                <a:latin typeface="Arial"/>
                <a:ea typeface="Arial"/>
                <a:cs typeface="Arial"/>
                <a:sym typeface="Arial"/>
              </a:rPr>
              <a:t>page 5. Graphic modified by CCTS from Kohler, Gothberg, and Hill. (2009). NSTTAC Evaluation Toolkit. National Secondary Transition Technical Assistance Center (NSTTAC): Western Michigan University.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g1f92462c73a_2_251"/>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4</a:t>
            </a:fld>
            <a:endParaRPr/>
          </a:p>
        </p:txBody>
      </p:sp>
      <p:pic>
        <p:nvPicPr>
          <p:cNvPr id="422" name="Google Shape;422;g1f92462c73a_2_251"/>
          <p:cNvPicPr preferRelativeResize="0"/>
          <p:nvPr/>
        </p:nvPicPr>
        <p:blipFill rotWithShape="1">
          <a:blip r:embed="rId3">
            <a:alphaModFix/>
          </a:blip>
          <a:srcRect/>
          <a:stretch/>
        </p:blipFill>
        <p:spPr>
          <a:xfrm>
            <a:off x="1660530" y="319099"/>
            <a:ext cx="9226544" cy="59889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g1f92462c73a_2_264"/>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Quattrocento Sans"/>
              <a:buNone/>
            </a:pPr>
            <a:r>
              <a:rPr lang="en-US"/>
              <a:t>Transition Guidance to Add to your Toolbox</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g1f92462c73a_2_26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Font typeface="Quattrocento Sans"/>
              <a:buNone/>
            </a:pPr>
            <a:r>
              <a:rPr lang="en-US" b="0" u="sng">
                <a:solidFill>
                  <a:schemeClr val="hlink"/>
                </a:solidFill>
                <a:latin typeface="Quattrocento Sans"/>
                <a:ea typeface="Quattrocento Sans"/>
                <a:cs typeface="Quattrocento Sans"/>
                <a:sym typeface="Quattrocento Sans"/>
                <a:hlinkClick r:id="rId3"/>
              </a:rPr>
              <a:t>Guidelines for Aligning High School &amp; Beyond Plans and IEP Transition Plans</a:t>
            </a:r>
            <a:endParaRPr/>
          </a:p>
        </p:txBody>
      </p:sp>
      <p:sp>
        <p:nvSpPr>
          <p:cNvPr id="435" name="Google Shape;435;g1f92462c73a_2_269"/>
          <p:cNvSpPr txBox="1"/>
          <p:nvPr/>
        </p:nvSpPr>
        <p:spPr>
          <a:xfrm>
            <a:off x="4375052" y="1822688"/>
            <a:ext cx="7461300" cy="44331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Arial"/>
              <a:buChar char="•"/>
            </a:pPr>
            <a:r>
              <a:rPr lang="en-US" sz="1800" b="1" i="0" u="none" strike="noStrike" cap="none">
                <a:solidFill>
                  <a:schemeClr val="dk1"/>
                </a:solidFill>
                <a:latin typeface="Quattrocento Sans"/>
                <a:ea typeface="Quattrocento Sans"/>
                <a:cs typeface="Quattrocento Sans"/>
                <a:sym typeface="Quattrocento Sans"/>
              </a:rPr>
              <a:t>Appendix A: The Transition Team Members and Roles</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800"/>
              <a:buFont typeface="Arial"/>
              <a:buChar char="•"/>
            </a:pPr>
            <a:r>
              <a:rPr lang="en-US" sz="1800" b="1" i="0" u="none" strike="noStrike" cap="none">
                <a:solidFill>
                  <a:schemeClr val="dk1"/>
                </a:solidFill>
                <a:latin typeface="Quattrocento Sans"/>
                <a:ea typeface="Quattrocento Sans"/>
                <a:cs typeface="Quattrocento Sans"/>
                <a:sym typeface="Quattrocento Sans"/>
              </a:rPr>
              <a:t>Appendix B: Sample HSBP and IEP Transition Plans</a:t>
            </a:r>
            <a:endParaRPr sz="1400" b="0" i="0" u="none" strike="noStrike" cap="none">
              <a:solidFill>
                <a:srgbClr val="000000"/>
              </a:solidFill>
              <a:latin typeface="Arial"/>
              <a:ea typeface="Arial"/>
              <a:cs typeface="Arial"/>
              <a:sym typeface="Arial"/>
            </a:endParaRPr>
          </a:p>
          <a:p>
            <a:pPr marL="742950" marR="0" lvl="1" indent="-285750" algn="l" rtl="0">
              <a:lnSpc>
                <a:spcPct val="150000"/>
              </a:lnSpc>
              <a:spcBef>
                <a:spcPts val="0"/>
              </a:spcBef>
              <a:spcAft>
                <a:spcPts val="0"/>
              </a:spcAft>
              <a:buClr>
                <a:schemeClr val="dk1"/>
              </a:buClr>
              <a:buSzPts val="1600"/>
              <a:buFont typeface="Arial"/>
              <a:buChar char="•"/>
            </a:pPr>
            <a:r>
              <a:rPr lang="en-US" sz="1600" b="1" i="0" u="sng" strike="noStrike" cap="none">
                <a:solidFill>
                  <a:schemeClr val="hlink"/>
                </a:solidFill>
                <a:latin typeface="Quattrocento Sans"/>
                <a:ea typeface="Quattrocento Sans"/>
                <a:cs typeface="Quattrocento Sans"/>
                <a:sym typeface="Quattrocento Sans"/>
                <a:hlinkClick r:id="rId4"/>
              </a:rPr>
              <a:t>Case Study of a 10th grader using a CTE Course Sequence -</a:t>
            </a:r>
            <a:r>
              <a:rPr lang="en-US" sz="1600" b="1" i="0" u="none" strike="noStrike" cap="none">
                <a:solidFill>
                  <a:schemeClr val="dk1"/>
                </a:solidFill>
                <a:latin typeface="Quattrocento Sans"/>
                <a:ea typeface="Quattrocento Sans"/>
                <a:cs typeface="Quattrocento Sans"/>
                <a:sym typeface="Quattrocento Sans"/>
              </a:rPr>
              <a:t> </a:t>
            </a:r>
            <a:r>
              <a:rPr lang="en-US" sz="1600" b="1" i="0" u="sng" strike="noStrike" cap="none">
                <a:solidFill>
                  <a:schemeClr val="hlink"/>
                </a:solidFill>
                <a:latin typeface="Quattrocento Sans"/>
                <a:ea typeface="Quattrocento Sans"/>
                <a:cs typeface="Quattrocento Sans"/>
                <a:sym typeface="Quattrocento Sans"/>
                <a:hlinkClick r:id="rId5"/>
              </a:rPr>
              <a:t>(Webinar)​</a:t>
            </a:r>
            <a:endParaRPr sz="1600" b="1" i="0" u="none" strike="noStrike" cap="none">
              <a:solidFill>
                <a:schemeClr val="dk1"/>
              </a:solidFill>
              <a:latin typeface="Quattrocento Sans"/>
              <a:ea typeface="Quattrocento Sans"/>
              <a:cs typeface="Quattrocento Sans"/>
              <a:sym typeface="Quattrocento Sans"/>
            </a:endParaRPr>
          </a:p>
          <a:p>
            <a:pPr marL="742950" marR="0" lvl="1" indent="-285750" algn="l" rtl="0">
              <a:lnSpc>
                <a:spcPct val="150000"/>
              </a:lnSpc>
              <a:spcBef>
                <a:spcPts val="0"/>
              </a:spcBef>
              <a:spcAft>
                <a:spcPts val="0"/>
              </a:spcAft>
              <a:buClr>
                <a:schemeClr val="dk1"/>
              </a:buClr>
              <a:buSzPts val="1600"/>
              <a:buFont typeface="Arial"/>
              <a:buChar char="•"/>
            </a:pPr>
            <a:r>
              <a:rPr lang="en-US" sz="1600" b="1" i="0" u="sng" strike="noStrike" cap="none">
                <a:solidFill>
                  <a:schemeClr val="hlink"/>
                </a:solidFill>
                <a:latin typeface="Quattrocento Sans"/>
                <a:ea typeface="Quattrocento Sans"/>
                <a:cs typeface="Quattrocento Sans"/>
                <a:sym typeface="Quattrocento Sans"/>
                <a:hlinkClick r:id="rId6"/>
              </a:rPr>
              <a:t>Case Study of an Adult Student using the WA-AIM</a:t>
            </a:r>
            <a:r>
              <a:rPr lang="en-US" sz="1600" b="1" i="0" u="none" strike="noStrike" cap="none">
                <a:solidFill>
                  <a:schemeClr val="dk1"/>
                </a:solidFill>
                <a:latin typeface="Quattrocento Sans"/>
                <a:ea typeface="Quattrocento Sans"/>
                <a:cs typeface="Quattrocento Sans"/>
                <a:sym typeface="Quattrocento Sans"/>
              </a:rPr>
              <a:t> </a:t>
            </a:r>
            <a:r>
              <a:rPr lang="en-US" sz="1600" b="1" i="0" u="sng" strike="noStrike" cap="none">
                <a:solidFill>
                  <a:schemeClr val="hlink"/>
                </a:solidFill>
                <a:latin typeface="Quattrocento Sans"/>
                <a:ea typeface="Quattrocento Sans"/>
                <a:cs typeface="Quattrocento Sans"/>
                <a:sym typeface="Quattrocento Sans"/>
                <a:hlinkClick r:id="rId7"/>
              </a:rPr>
              <a:t>(Webinar)</a:t>
            </a:r>
            <a:endParaRPr sz="1600" b="1" i="0" u="none" strike="noStrike" cap="none">
              <a:solidFill>
                <a:schemeClr val="dk1"/>
              </a:solidFill>
              <a:latin typeface="Quattrocento Sans"/>
              <a:ea typeface="Quattrocento Sans"/>
              <a:cs typeface="Quattrocento Sans"/>
              <a:sym typeface="Quattrocento Sans"/>
            </a:endParaRPr>
          </a:p>
          <a:p>
            <a:pPr marL="285750" marR="0" lvl="0" indent="-285750" algn="l" rtl="0">
              <a:lnSpc>
                <a:spcPct val="150000"/>
              </a:lnSpc>
              <a:spcBef>
                <a:spcPts val="0"/>
              </a:spcBef>
              <a:spcAft>
                <a:spcPts val="0"/>
              </a:spcAft>
              <a:buClr>
                <a:schemeClr val="dk1"/>
              </a:buClr>
              <a:buSzPts val="1800"/>
              <a:buFont typeface="Arial"/>
              <a:buChar char="•"/>
            </a:pPr>
            <a:r>
              <a:rPr lang="en-US" sz="1800" b="0" i="0" u="none" strike="noStrike" cap="none">
                <a:solidFill>
                  <a:schemeClr val="dk1"/>
                </a:solidFill>
                <a:latin typeface="Quattrocento Sans"/>
                <a:ea typeface="Quattrocento Sans"/>
                <a:cs typeface="Quattrocento Sans"/>
                <a:sym typeface="Quattrocento Sans"/>
              </a:rPr>
              <a:t>Appendix C: High School Education and Training Opportunities</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800"/>
              <a:buFont typeface="Arial"/>
              <a:buChar char="•"/>
            </a:pPr>
            <a:r>
              <a:rPr lang="en-US" sz="1800" b="0" i="0" u="none" strike="noStrike" cap="none">
                <a:solidFill>
                  <a:schemeClr val="dk1"/>
                </a:solidFill>
                <a:latin typeface="Quattrocento Sans"/>
                <a:ea typeface="Quattrocento Sans"/>
                <a:cs typeface="Quattrocento Sans"/>
                <a:sym typeface="Quattrocento Sans"/>
              </a:rPr>
              <a:t>Appendix D: Post-Secondary Education and Training Opportunities</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800"/>
              <a:buFont typeface="Arial"/>
              <a:buChar char="•"/>
            </a:pPr>
            <a:r>
              <a:rPr lang="en-US" sz="1800" b="0" i="0" u="none" strike="noStrike" cap="none">
                <a:solidFill>
                  <a:schemeClr val="dk1"/>
                </a:solidFill>
                <a:latin typeface="Quattrocento Sans"/>
                <a:ea typeface="Quattrocento Sans"/>
                <a:cs typeface="Quattrocento Sans"/>
                <a:sym typeface="Quattrocento Sans"/>
              </a:rPr>
              <a:t>Appendix E: Post-Secondary Employment Options</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800"/>
              <a:buFont typeface="Arial"/>
              <a:buChar char="•"/>
            </a:pPr>
            <a:r>
              <a:rPr lang="en-US" sz="1800" b="0" i="0" u="none" strike="noStrike" cap="none">
                <a:solidFill>
                  <a:schemeClr val="dk1"/>
                </a:solidFill>
                <a:latin typeface="Quattrocento Sans"/>
                <a:ea typeface="Quattrocento Sans"/>
                <a:cs typeface="Quattrocento Sans"/>
                <a:sym typeface="Quattrocento Sans"/>
              </a:rPr>
              <a:t>Appendix F: Post-Secondary Outcomes (Indicators 1, 2, 13, and 14)</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800"/>
              <a:buFont typeface="Arial"/>
              <a:buChar char="•"/>
            </a:pPr>
            <a:r>
              <a:rPr lang="en-US" sz="1800" b="0" i="0" u="none" strike="noStrike" cap="none">
                <a:solidFill>
                  <a:schemeClr val="dk1"/>
                </a:solidFill>
                <a:latin typeface="Quattrocento Sans"/>
                <a:ea typeface="Quattrocento Sans"/>
                <a:cs typeface="Quattrocento Sans"/>
                <a:sym typeface="Quattrocento Sans"/>
              </a:rPr>
              <a:t>Appendix G: IEP Transition Planning Checklist for Educators</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800"/>
              <a:buFont typeface="Arial"/>
              <a:buChar char="•"/>
            </a:pPr>
            <a:r>
              <a:rPr lang="en-US" sz="1800" b="0" i="0" u="none" strike="noStrike" cap="none">
                <a:solidFill>
                  <a:schemeClr val="dk1"/>
                </a:solidFill>
                <a:latin typeface="Quattrocento Sans"/>
                <a:ea typeface="Quattrocento Sans"/>
                <a:cs typeface="Quattrocento Sans"/>
                <a:sym typeface="Quattrocento Sans"/>
              </a:rPr>
              <a:t>Appendix H: Transition Planning Checklist for Students</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800"/>
              <a:buFont typeface="Arial"/>
              <a:buChar char="•"/>
            </a:pPr>
            <a:r>
              <a:rPr lang="en-US" sz="1800" b="0" i="0" u="none" strike="noStrike" cap="none">
                <a:solidFill>
                  <a:schemeClr val="dk1"/>
                </a:solidFill>
                <a:latin typeface="Quattrocento Sans"/>
                <a:ea typeface="Quattrocento Sans"/>
                <a:cs typeface="Quattrocento Sans"/>
                <a:sym typeface="Quattrocento Sans"/>
              </a:rPr>
              <a:t>Appendix I: Transition-Planning Resources</a:t>
            </a:r>
            <a:endParaRPr sz="1400" b="0" i="0" u="none" strike="noStrike" cap="none">
              <a:solidFill>
                <a:srgbClr val="000000"/>
              </a:solidFill>
              <a:latin typeface="Arial"/>
              <a:ea typeface="Arial"/>
              <a:cs typeface="Arial"/>
              <a:sym typeface="Arial"/>
            </a:endParaRPr>
          </a:p>
        </p:txBody>
      </p:sp>
      <p:pic>
        <p:nvPicPr>
          <p:cNvPr id="436" name="Google Shape;436;g1f92462c73a_2_269"/>
          <p:cNvPicPr preferRelativeResize="0"/>
          <p:nvPr/>
        </p:nvPicPr>
        <p:blipFill rotWithShape="1">
          <a:blip r:embed="rId8">
            <a:alphaModFix/>
          </a:blip>
          <a:srcRect/>
          <a:stretch/>
        </p:blipFill>
        <p:spPr>
          <a:xfrm>
            <a:off x="838200" y="1822688"/>
            <a:ext cx="3283634" cy="426679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g1f92462c73a_2_276"/>
          <p:cNvSpPr txBox="1">
            <a:spLocks noGrp="1"/>
          </p:cNvSpPr>
          <p:nvPr>
            <p:ph type="title"/>
          </p:nvPr>
        </p:nvSpPr>
        <p:spPr>
          <a:xfrm>
            <a:off x="457200" y="365125"/>
            <a:ext cx="113793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Font typeface="Quattrocento Sans"/>
              <a:buNone/>
            </a:pPr>
            <a:r>
              <a:rPr lang="en-US">
                <a:latin typeface="Quattrocento Sans"/>
                <a:ea typeface="Quattrocento Sans"/>
                <a:cs typeface="Quattrocento Sans"/>
                <a:sym typeface="Quattrocento Sans"/>
              </a:rPr>
              <a:t>Appendix A: The Transition Team Members and Roles</a:t>
            </a:r>
            <a:endParaRPr/>
          </a:p>
        </p:txBody>
      </p:sp>
      <p:sp>
        <p:nvSpPr>
          <p:cNvPr id="443" name="Google Shape;443;g1f92462c73a_2_276"/>
          <p:cNvSpPr txBox="1"/>
          <p:nvPr/>
        </p:nvSpPr>
        <p:spPr>
          <a:xfrm>
            <a:off x="6079075" y="1574800"/>
            <a:ext cx="5887200" cy="5098500"/>
          </a:xfrm>
          <a:prstGeom prst="rect">
            <a:avLst/>
          </a:prstGeom>
          <a:noFill/>
          <a:ln>
            <a:noFill/>
          </a:ln>
        </p:spPr>
        <p:txBody>
          <a:bodyPr spcFirstLastPara="1" wrap="square" lIns="91425" tIns="45700" rIns="91425" bIns="45700" anchor="t" anchorCtr="0">
            <a:normAutofit fontScale="25000" lnSpcReduction="20000"/>
          </a:bodyPr>
          <a:lstStyle/>
          <a:p>
            <a:pPr marL="285750" marR="0" lvl="0" indent="-279400" algn="l" rtl="0">
              <a:lnSpc>
                <a:spcPct val="150000"/>
              </a:lnSpc>
              <a:spcBef>
                <a:spcPts val="0"/>
              </a:spcBef>
              <a:spcAft>
                <a:spcPts val="0"/>
              </a:spcAft>
              <a:buClr>
                <a:schemeClr val="dk1"/>
              </a:buClr>
              <a:buSzPct val="100000"/>
              <a:buFont typeface="Arial"/>
              <a:buChar char="•"/>
            </a:pPr>
            <a:r>
              <a:rPr lang="en-US" sz="8400" b="0" i="0" u="none" strike="noStrike" cap="none">
                <a:solidFill>
                  <a:schemeClr val="dk1"/>
                </a:solidFill>
                <a:latin typeface="Quattrocento Sans"/>
                <a:ea typeface="Quattrocento Sans"/>
                <a:cs typeface="Quattrocento Sans"/>
                <a:sym typeface="Quattrocento Sans"/>
              </a:rPr>
              <a:t>Collaboration is essential for effective transition planning</a:t>
            </a:r>
            <a:endParaRPr sz="1000" b="0" i="0" u="none" strike="noStrike" cap="none">
              <a:solidFill>
                <a:srgbClr val="000000"/>
              </a:solidFill>
              <a:latin typeface="Arial"/>
              <a:ea typeface="Arial"/>
              <a:cs typeface="Arial"/>
              <a:sym typeface="Arial"/>
            </a:endParaRPr>
          </a:p>
          <a:p>
            <a:pPr marL="742950" marR="0" lvl="1" indent="-285750" algn="l" rtl="0">
              <a:lnSpc>
                <a:spcPct val="150000"/>
              </a:lnSpc>
              <a:spcBef>
                <a:spcPts val="500"/>
              </a:spcBef>
              <a:spcAft>
                <a:spcPts val="0"/>
              </a:spcAft>
              <a:buClr>
                <a:schemeClr val="dk1"/>
              </a:buClr>
              <a:buSzPct val="100000"/>
              <a:buFont typeface="Arial"/>
              <a:buChar char="•"/>
            </a:pPr>
            <a:r>
              <a:rPr lang="en-US" sz="6400">
                <a:solidFill>
                  <a:schemeClr val="dk1"/>
                </a:solidFill>
                <a:latin typeface="Quattrocento Sans"/>
                <a:ea typeface="Quattrocento Sans"/>
                <a:cs typeface="Quattrocento Sans"/>
                <a:sym typeface="Quattrocento Sans"/>
              </a:rPr>
              <a:t>Adult services agencies are</a:t>
            </a:r>
            <a:r>
              <a:rPr lang="en-US" sz="6400" b="0" i="0" u="none" strike="noStrike" cap="none">
                <a:solidFill>
                  <a:schemeClr val="dk1"/>
                </a:solidFill>
                <a:latin typeface="Quattrocento Sans"/>
                <a:ea typeface="Quattrocento Sans"/>
                <a:cs typeface="Quattrocento Sans"/>
                <a:sym typeface="Quattrocento Sans"/>
              </a:rPr>
              <a:t> essential </a:t>
            </a:r>
            <a:r>
              <a:rPr lang="en-US" sz="6400">
                <a:solidFill>
                  <a:schemeClr val="dk1"/>
                </a:solidFill>
                <a:latin typeface="Quattrocento Sans"/>
                <a:ea typeface="Quattrocento Sans"/>
                <a:cs typeface="Quattrocento Sans"/>
                <a:sym typeface="Quattrocento Sans"/>
              </a:rPr>
              <a:t>partners for transition planning</a:t>
            </a:r>
            <a:endParaRPr sz="1400" b="0" i="0" u="none" strike="noStrike" cap="none">
              <a:solidFill>
                <a:srgbClr val="000000"/>
              </a:solidFill>
              <a:latin typeface="Arial"/>
              <a:ea typeface="Arial"/>
              <a:cs typeface="Arial"/>
              <a:sym typeface="Arial"/>
            </a:endParaRPr>
          </a:p>
          <a:p>
            <a:pPr marL="742950" marR="0" lvl="1" indent="-285750" algn="l" rtl="0">
              <a:lnSpc>
                <a:spcPct val="150000"/>
              </a:lnSpc>
              <a:spcBef>
                <a:spcPts val="500"/>
              </a:spcBef>
              <a:spcAft>
                <a:spcPts val="0"/>
              </a:spcAft>
              <a:buClr>
                <a:schemeClr val="dk1"/>
              </a:buClr>
              <a:buSzPct val="100000"/>
              <a:buFont typeface="Arial"/>
              <a:buChar char="•"/>
            </a:pPr>
            <a:r>
              <a:rPr lang="en-US" sz="6400">
                <a:solidFill>
                  <a:schemeClr val="dk1"/>
                </a:solidFill>
                <a:latin typeface="Quattrocento Sans"/>
                <a:ea typeface="Quattrocento Sans"/>
                <a:cs typeface="Quattrocento Sans"/>
                <a:sym typeface="Quattrocento Sans"/>
              </a:rPr>
              <a:t>All means all- and employment and job readiness support apply to all students</a:t>
            </a:r>
            <a:endParaRPr sz="1400" b="0" i="0" u="none" strike="noStrike" cap="none">
              <a:solidFill>
                <a:srgbClr val="000000"/>
              </a:solidFill>
              <a:latin typeface="Arial"/>
              <a:ea typeface="Arial"/>
              <a:cs typeface="Arial"/>
              <a:sym typeface="Arial"/>
            </a:endParaRPr>
          </a:p>
          <a:p>
            <a:pPr marL="285750" marR="0" lvl="0" indent="-279400" algn="l" rtl="0">
              <a:lnSpc>
                <a:spcPct val="150000"/>
              </a:lnSpc>
              <a:spcBef>
                <a:spcPts val="1000"/>
              </a:spcBef>
              <a:spcAft>
                <a:spcPts val="0"/>
              </a:spcAft>
              <a:buClr>
                <a:schemeClr val="dk1"/>
              </a:buClr>
              <a:buSzPct val="100000"/>
              <a:buFont typeface="Arial"/>
              <a:buChar char="•"/>
            </a:pPr>
            <a:r>
              <a:rPr lang="en-US" sz="8400" b="0" i="0" u="none" strike="noStrike" cap="none">
                <a:solidFill>
                  <a:schemeClr val="dk1"/>
                </a:solidFill>
                <a:latin typeface="Quattrocento Sans"/>
                <a:ea typeface="Quattrocento Sans"/>
                <a:cs typeface="Quattrocento Sans"/>
                <a:sym typeface="Quattrocento Sans"/>
              </a:rPr>
              <a:t>Students are the most important member of the transition team and their meaningful participation is key</a:t>
            </a:r>
            <a:endParaRPr sz="1000" b="0" i="0" u="none" strike="noStrike" cap="none">
              <a:solidFill>
                <a:srgbClr val="000000"/>
              </a:solidFill>
              <a:latin typeface="Arial"/>
              <a:ea typeface="Arial"/>
              <a:cs typeface="Arial"/>
              <a:sym typeface="Arial"/>
            </a:endParaRPr>
          </a:p>
          <a:p>
            <a:pPr marL="285750" marR="0" lvl="0" indent="-279400" algn="l" rtl="0">
              <a:lnSpc>
                <a:spcPct val="150000"/>
              </a:lnSpc>
              <a:spcBef>
                <a:spcPts val="1000"/>
              </a:spcBef>
              <a:spcAft>
                <a:spcPts val="0"/>
              </a:spcAft>
              <a:buClr>
                <a:schemeClr val="dk1"/>
              </a:buClr>
              <a:buSzPct val="100000"/>
              <a:buFont typeface="Arial"/>
              <a:buChar char="•"/>
            </a:pPr>
            <a:r>
              <a:rPr lang="en-US" sz="8400" b="0" i="0" u="none" strike="noStrike" cap="none">
                <a:solidFill>
                  <a:schemeClr val="dk1"/>
                </a:solidFill>
                <a:latin typeface="Quattrocento Sans"/>
                <a:ea typeface="Quattrocento Sans"/>
                <a:cs typeface="Quattrocento Sans"/>
                <a:sym typeface="Quattrocento Sans"/>
              </a:rPr>
              <a:t>Students with IEPs get same HSBP planning, with similar staff, as all other students*</a:t>
            </a:r>
            <a:endParaRPr sz="8400" b="0" i="0" u="none" strike="noStrike" cap="none">
              <a:solidFill>
                <a:schemeClr val="dk1"/>
              </a:solidFill>
              <a:latin typeface="Quattrocento Sans"/>
              <a:ea typeface="Quattrocento Sans"/>
              <a:cs typeface="Quattrocento Sans"/>
              <a:sym typeface="Quattrocento Sans"/>
            </a:endParaRPr>
          </a:p>
          <a:p>
            <a:pPr marL="228600" marR="0" lvl="0" indent="-184150" algn="l" rtl="0">
              <a:lnSpc>
                <a:spcPct val="90000"/>
              </a:lnSpc>
              <a:spcBef>
                <a:spcPts val="1000"/>
              </a:spcBef>
              <a:spcAft>
                <a:spcPts val="0"/>
              </a:spcAft>
              <a:buClr>
                <a:schemeClr val="dk1"/>
              </a:buClr>
              <a:buSzPct val="100000"/>
              <a:buFont typeface="Arial"/>
              <a:buNone/>
            </a:pPr>
            <a:endParaRPr sz="2800" b="0" i="0" u="none" strike="noStrike" cap="none">
              <a:solidFill>
                <a:schemeClr val="dk1"/>
              </a:solidFill>
              <a:latin typeface="Quattrocento Sans"/>
              <a:ea typeface="Quattrocento Sans"/>
              <a:cs typeface="Quattrocento Sans"/>
              <a:sym typeface="Quattrocento Sans"/>
            </a:endParaRPr>
          </a:p>
        </p:txBody>
      </p:sp>
      <p:sp>
        <p:nvSpPr>
          <p:cNvPr id="444" name="Google Shape;444;g1f92462c73a_2_276"/>
          <p:cNvSpPr txBox="1"/>
          <p:nvPr/>
        </p:nvSpPr>
        <p:spPr>
          <a:xfrm>
            <a:off x="9451767" y="6303833"/>
            <a:ext cx="27432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hlink"/>
                </a:solidFill>
                <a:latin typeface="Quattrocento Sans"/>
                <a:ea typeface="Quattrocento Sans"/>
                <a:cs typeface="Quattrocento Sans"/>
                <a:sym typeface="Quattrocento Sans"/>
                <a:hlinkClick r:id="rId3"/>
              </a:rPr>
              <a:t>WAC 180-51-220 (4)</a:t>
            </a:r>
            <a:endParaRPr sz="1800" b="0" i="0" u="none" strike="noStrike" cap="none">
              <a:solidFill>
                <a:schemeClr val="dk1"/>
              </a:solidFill>
              <a:latin typeface="Quattrocento Sans"/>
              <a:ea typeface="Quattrocento Sans"/>
              <a:cs typeface="Quattrocento Sans"/>
              <a:sym typeface="Quattrocento Sans"/>
            </a:endParaRPr>
          </a:p>
        </p:txBody>
      </p:sp>
      <p:grpSp>
        <p:nvGrpSpPr>
          <p:cNvPr id="445" name="Google Shape;445;g1f92462c73a_2_276"/>
          <p:cNvGrpSpPr/>
          <p:nvPr/>
        </p:nvGrpSpPr>
        <p:grpSpPr>
          <a:xfrm>
            <a:off x="563719" y="1574799"/>
            <a:ext cx="4787180" cy="4571764"/>
            <a:chOff x="1562099" y="12612"/>
            <a:chExt cx="6256116" cy="5976162"/>
          </a:xfrm>
        </p:grpSpPr>
        <p:sp>
          <p:nvSpPr>
            <p:cNvPr id="446" name="Google Shape;446;g1f92462c73a_2_276"/>
            <p:cNvSpPr/>
            <p:nvPr/>
          </p:nvSpPr>
          <p:spPr>
            <a:xfrm>
              <a:off x="3545847" y="1986536"/>
              <a:ext cx="2288400" cy="2129100"/>
            </a:xfrm>
            <a:prstGeom prst="ellipse">
              <a:avLst/>
            </a:prstGeom>
            <a:gradFill>
              <a:gsLst>
                <a:gs pos="0">
                  <a:srgbClr val="FFE0A5"/>
                </a:gs>
                <a:gs pos="50000">
                  <a:srgbClr val="FEDB95"/>
                </a:gs>
                <a:gs pos="100000">
                  <a:srgbClr val="FFD881"/>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g1f92462c73a_2_276"/>
            <p:cNvSpPr txBox="1"/>
            <p:nvPr/>
          </p:nvSpPr>
          <p:spPr>
            <a:xfrm>
              <a:off x="3880993" y="2298341"/>
              <a:ext cx="1769827" cy="1505400"/>
            </a:xfrm>
            <a:prstGeom prst="rect">
              <a:avLst/>
            </a:prstGeom>
            <a:noFill/>
            <a:ln>
              <a:noFill/>
            </a:ln>
          </p:spPr>
          <p:txBody>
            <a:bodyPr spcFirstLastPara="1" wrap="square" lIns="22225" tIns="22225" rIns="22225" bIns="22225" anchor="ctr" anchorCtr="0">
              <a:noAutofit/>
            </a:bodyPr>
            <a:lstStyle/>
            <a:p>
              <a:pPr marL="0" marR="0" lvl="0" indent="0" algn="ctr" rtl="0">
                <a:lnSpc>
                  <a:spcPct val="90000"/>
                </a:lnSpc>
                <a:spcBef>
                  <a:spcPts val="0"/>
                </a:spcBef>
                <a:spcAft>
                  <a:spcPts val="0"/>
                </a:spcAft>
                <a:buClr>
                  <a:schemeClr val="dk1"/>
                </a:buClr>
                <a:buSzPts val="3500"/>
                <a:buFont typeface="Quattrocento Sans"/>
                <a:buNone/>
              </a:pPr>
              <a:r>
                <a:rPr lang="en-US" sz="2800" b="0" i="0" u="none" strike="noStrike" cap="none">
                  <a:solidFill>
                    <a:schemeClr val="dk1"/>
                  </a:solidFill>
                  <a:latin typeface="Quattrocento Sans"/>
                  <a:ea typeface="Quattrocento Sans"/>
                  <a:cs typeface="Quattrocento Sans"/>
                  <a:sym typeface="Quattrocento Sans"/>
                </a:rPr>
                <a:t>Student</a:t>
              </a:r>
              <a:endParaRPr sz="700" b="0" i="0" u="none" strike="noStrike" cap="none">
                <a:solidFill>
                  <a:srgbClr val="000000"/>
                </a:solidFill>
                <a:latin typeface="Arial"/>
                <a:ea typeface="Arial"/>
                <a:cs typeface="Arial"/>
                <a:sym typeface="Arial"/>
              </a:endParaRPr>
            </a:p>
          </p:txBody>
        </p:sp>
        <p:sp>
          <p:nvSpPr>
            <p:cNvPr id="448" name="Google Shape;448;g1f92462c73a_2_276"/>
            <p:cNvSpPr/>
            <p:nvPr/>
          </p:nvSpPr>
          <p:spPr>
            <a:xfrm rot="-5400000">
              <a:off x="4252575" y="1538636"/>
              <a:ext cx="875100" cy="20700"/>
            </a:xfrm>
            <a:custGeom>
              <a:avLst/>
              <a:gdLst/>
              <a:ahLst/>
              <a:cxnLst/>
              <a:rect l="l" t="t" r="r" b="b"/>
              <a:pathLst>
                <a:path w="120000" h="120000" extrusionOk="0">
                  <a:moveTo>
                    <a:pt x="0" y="59997"/>
                  </a:moveTo>
                  <a:lnTo>
                    <a:pt x="120000" y="59997"/>
                  </a:lnTo>
                </a:path>
              </a:pathLst>
            </a:custGeom>
            <a:noFill/>
            <a:ln w="12700" cap="flat" cmpd="sng">
              <a:solidFill>
                <a:srgbClr val="C69B2A"/>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g1f92462c73a_2_276"/>
            <p:cNvSpPr txBox="1"/>
            <p:nvPr/>
          </p:nvSpPr>
          <p:spPr>
            <a:xfrm rot="-5400000">
              <a:off x="4668234" y="1527098"/>
              <a:ext cx="43800" cy="438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Quattrocento Sans"/>
                <a:buNone/>
              </a:pPr>
              <a:endParaRPr sz="500" b="0" i="0" u="none" strike="noStrike" cap="none">
                <a:solidFill>
                  <a:schemeClr val="dk1"/>
                </a:solidFill>
                <a:latin typeface="Quattrocento Sans"/>
                <a:ea typeface="Quattrocento Sans"/>
                <a:cs typeface="Quattrocento Sans"/>
                <a:sym typeface="Quattrocento Sans"/>
              </a:endParaRPr>
            </a:p>
          </p:txBody>
        </p:sp>
        <p:sp>
          <p:nvSpPr>
            <p:cNvPr id="450" name="Google Shape;450;g1f92462c73a_2_276"/>
            <p:cNvSpPr/>
            <p:nvPr/>
          </p:nvSpPr>
          <p:spPr>
            <a:xfrm>
              <a:off x="4025807" y="12612"/>
              <a:ext cx="1328700" cy="1098900"/>
            </a:xfrm>
            <a:prstGeom prst="ellipse">
              <a:avLst/>
            </a:prstGeom>
            <a:gradFill>
              <a:gsLst>
                <a:gs pos="0">
                  <a:srgbClr val="FFE0A5"/>
                </a:gs>
                <a:gs pos="50000">
                  <a:srgbClr val="FEDB95"/>
                </a:gs>
                <a:gs pos="100000">
                  <a:srgbClr val="FFD881"/>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g1f92462c73a_2_276"/>
            <p:cNvSpPr txBox="1"/>
            <p:nvPr/>
          </p:nvSpPr>
          <p:spPr>
            <a:xfrm>
              <a:off x="4220377" y="173542"/>
              <a:ext cx="939600" cy="777000"/>
            </a:xfrm>
            <a:prstGeom prst="rect">
              <a:avLst/>
            </a:prstGeom>
            <a:no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dk1"/>
                </a:buClr>
                <a:buSzPts val="1000"/>
                <a:buFont typeface="Quattrocento Sans"/>
                <a:buNone/>
              </a:pPr>
              <a:r>
                <a:rPr lang="en-US" sz="1000" b="0" i="0" u="none" strike="noStrike" cap="none">
                  <a:solidFill>
                    <a:schemeClr val="dk1"/>
                  </a:solidFill>
                  <a:latin typeface="Quattrocento Sans"/>
                  <a:ea typeface="Quattrocento Sans"/>
                  <a:cs typeface="Quattrocento Sans"/>
                  <a:sym typeface="Quattrocento Sans"/>
                </a:rPr>
                <a:t>Parents and Families</a:t>
              </a:r>
              <a:endParaRPr sz="1400" b="0" i="0" u="none" strike="noStrike" cap="none">
                <a:solidFill>
                  <a:srgbClr val="000000"/>
                </a:solidFill>
                <a:latin typeface="Arial"/>
                <a:ea typeface="Arial"/>
                <a:cs typeface="Arial"/>
                <a:sym typeface="Arial"/>
              </a:endParaRPr>
            </a:p>
          </p:txBody>
        </p:sp>
        <p:sp>
          <p:nvSpPr>
            <p:cNvPr id="452" name="Google Shape;452;g1f92462c73a_2_276"/>
            <p:cNvSpPr/>
            <p:nvPr/>
          </p:nvSpPr>
          <p:spPr>
            <a:xfrm rot="-3436411">
              <a:off x="5087539" y="1779494"/>
              <a:ext cx="826260" cy="20639"/>
            </a:xfrm>
            <a:custGeom>
              <a:avLst/>
              <a:gdLst/>
              <a:ahLst/>
              <a:cxnLst/>
              <a:rect l="l" t="t" r="r" b="b"/>
              <a:pathLst>
                <a:path w="120000" h="120000" extrusionOk="0">
                  <a:moveTo>
                    <a:pt x="0" y="59997"/>
                  </a:moveTo>
                  <a:lnTo>
                    <a:pt x="120000" y="59997"/>
                  </a:lnTo>
                </a:path>
              </a:pathLst>
            </a:custGeom>
            <a:noFill/>
            <a:ln w="12700" cap="flat" cmpd="sng">
              <a:solidFill>
                <a:srgbClr val="C69B2A"/>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g1f92462c73a_2_276"/>
            <p:cNvSpPr txBox="1"/>
            <p:nvPr/>
          </p:nvSpPr>
          <p:spPr>
            <a:xfrm rot="-3447896">
              <a:off x="5479969" y="1769147"/>
              <a:ext cx="41278" cy="4127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Quattrocento Sans"/>
                <a:buNone/>
              </a:pPr>
              <a:endParaRPr sz="500" b="0" i="0" u="none" strike="noStrike" cap="none">
                <a:solidFill>
                  <a:schemeClr val="dk1"/>
                </a:solidFill>
                <a:latin typeface="Quattrocento Sans"/>
                <a:ea typeface="Quattrocento Sans"/>
                <a:cs typeface="Quattrocento Sans"/>
                <a:sym typeface="Quattrocento Sans"/>
              </a:endParaRPr>
            </a:p>
          </p:txBody>
        </p:sp>
        <p:sp>
          <p:nvSpPr>
            <p:cNvPr id="454" name="Google Shape;454;g1f92462c73a_2_276"/>
            <p:cNvSpPr/>
            <p:nvPr/>
          </p:nvSpPr>
          <p:spPr>
            <a:xfrm>
              <a:off x="5371485" y="407739"/>
              <a:ext cx="1328700" cy="1098900"/>
            </a:xfrm>
            <a:prstGeom prst="ellipse">
              <a:avLst/>
            </a:prstGeom>
            <a:gradFill>
              <a:gsLst>
                <a:gs pos="0">
                  <a:srgbClr val="FFE0A5"/>
                </a:gs>
                <a:gs pos="50000">
                  <a:srgbClr val="FEDB95"/>
                </a:gs>
                <a:gs pos="100000">
                  <a:srgbClr val="FFD881"/>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g1f92462c73a_2_276"/>
            <p:cNvSpPr txBox="1"/>
            <p:nvPr/>
          </p:nvSpPr>
          <p:spPr>
            <a:xfrm>
              <a:off x="5566055" y="568669"/>
              <a:ext cx="939600" cy="777000"/>
            </a:xfrm>
            <a:prstGeom prst="rect">
              <a:avLst/>
            </a:prstGeom>
            <a:no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dk1"/>
                </a:buClr>
                <a:buSzPts val="1000"/>
                <a:buFont typeface="Quattrocento Sans"/>
                <a:buNone/>
              </a:pPr>
              <a:r>
                <a:rPr lang="en-US" sz="1000" b="0" i="0" u="none" strike="noStrike" cap="none">
                  <a:solidFill>
                    <a:schemeClr val="dk1"/>
                  </a:solidFill>
                  <a:latin typeface="Quattrocento Sans"/>
                  <a:ea typeface="Quattrocento Sans"/>
                  <a:cs typeface="Quattrocento Sans"/>
                  <a:sym typeface="Quattrocento Sans"/>
                </a:rPr>
                <a:t>School Counselors</a:t>
              </a:r>
              <a:endParaRPr sz="1400" b="0" i="0" u="none" strike="noStrike" cap="none">
                <a:solidFill>
                  <a:srgbClr val="000000"/>
                </a:solidFill>
                <a:latin typeface="Arial"/>
                <a:ea typeface="Arial"/>
                <a:cs typeface="Arial"/>
                <a:sym typeface="Arial"/>
              </a:endParaRPr>
            </a:p>
          </p:txBody>
        </p:sp>
        <p:sp>
          <p:nvSpPr>
            <p:cNvPr id="456" name="Google Shape;456;g1f92462c73a_2_276"/>
            <p:cNvSpPr/>
            <p:nvPr/>
          </p:nvSpPr>
          <p:spPr>
            <a:xfrm rot="-1472915">
              <a:off x="5684779" y="2421952"/>
              <a:ext cx="720639" cy="20806"/>
            </a:xfrm>
            <a:custGeom>
              <a:avLst/>
              <a:gdLst/>
              <a:ahLst/>
              <a:cxnLst/>
              <a:rect l="l" t="t" r="r" b="b"/>
              <a:pathLst>
                <a:path w="120000" h="120000" extrusionOk="0">
                  <a:moveTo>
                    <a:pt x="0" y="59997"/>
                  </a:moveTo>
                  <a:lnTo>
                    <a:pt x="120000" y="59997"/>
                  </a:lnTo>
                </a:path>
              </a:pathLst>
            </a:custGeom>
            <a:noFill/>
            <a:ln w="12700" cap="flat" cmpd="sng">
              <a:solidFill>
                <a:srgbClr val="C69B2A"/>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g1f92462c73a_2_276"/>
            <p:cNvSpPr txBox="1"/>
            <p:nvPr/>
          </p:nvSpPr>
          <p:spPr>
            <a:xfrm rot="-1478500">
              <a:off x="6026979" y="2414313"/>
              <a:ext cx="35976" cy="3597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Quattrocento Sans"/>
                <a:buNone/>
              </a:pPr>
              <a:endParaRPr sz="500" b="0" i="0" u="none" strike="noStrike" cap="none">
                <a:solidFill>
                  <a:schemeClr val="dk1"/>
                </a:solidFill>
                <a:latin typeface="Quattrocento Sans"/>
                <a:ea typeface="Quattrocento Sans"/>
                <a:cs typeface="Quattrocento Sans"/>
                <a:sym typeface="Quattrocento Sans"/>
              </a:endParaRPr>
            </a:p>
          </p:txBody>
        </p:sp>
        <p:sp>
          <p:nvSpPr>
            <p:cNvPr id="458" name="Google Shape;458;g1f92462c73a_2_276"/>
            <p:cNvSpPr/>
            <p:nvPr/>
          </p:nvSpPr>
          <p:spPr>
            <a:xfrm>
              <a:off x="6289920" y="1467669"/>
              <a:ext cx="1328700" cy="1098900"/>
            </a:xfrm>
            <a:prstGeom prst="ellipse">
              <a:avLst/>
            </a:prstGeom>
            <a:gradFill>
              <a:gsLst>
                <a:gs pos="0">
                  <a:srgbClr val="FFE0A5"/>
                </a:gs>
                <a:gs pos="50000">
                  <a:srgbClr val="FEDB95"/>
                </a:gs>
                <a:gs pos="100000">
                  <a:srgbClr val="FFD881"/>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g1f92462c73a_2_276"/>
            <p:cNvSpPr txBox="1"/>
            <p:nvPr/>
          </p:nvSpPr>
          <p:spPr>
            <a:xfrm>
              <a:off x="6484490" y="1628599"/>
              <a:ext cx="939600" cy="777000"/>
            </a:xfrm>
            <a:prstGeom prst="rect">
              <a:avLst/>
            </a:prstGeom>
            <a:no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dk1"/>
                </a:buClr>
                <a:buSzPts val="1000"/>
                <a:buFont typeface="Quattrocento Sans"/>
                <a:buNone/>
              </a:pPr>
              <a:r>
                <a:rPr lang="en-US" sz="1000" b="0" i="0" u="none" strike="noStrike" cap="none">
                  <a:solidFill>
                    <a:schemeClr val="dk1"/>
                  </a:solidFill>
                  <a:latin typeface="Quattrocento Sans"/>
                  <a:ea typeface="Quattrocento Sans"/>
                  <a:cs typeface="Quattrocento Sans"/>
                  <a:sym typeface="Quattrocento Sans"/>
                </a:rPr>
                <a:t>Special Education Staff</a:t>
              </a:r>
              <a:endParaRPr sz="1400" b="0" i="0" u="none" strike="noStrike" cap="none">
                <a:solidFill>
                  <a:srgbClr val="000000"/>
                </a:solidFill>
                <a:latin typeface="Arial"/>
                <a:ea typeface="Arial"/>
                <a:cs typeface="Arial"/>
                <a:sym typeface="Arial"/>
              </a:endParaRPr>
            </a:p>
          </p:txBody>
        </p:sp>
        <p:sp>
          <p:nvSpPr>
            <p:cNvPr id="460" name="Google Shape;460;g1f92462c73a_2_276"/>
            <p:cNvSpPr/>
            <p:nvPr/>
          </p:nvSpPr>
          <p:spPr>
            <a:xfrm rot="490786">
              <a:off x="5817432" y="3252105"/>
              <a:ext cx="685272" cy="20619"/>
            </a:xfrm>
            <a:custGeom>
              <a:avLst/>
              <a:gdLst/>
              <a:ahLst/>
              <a:cxnLst/>
              <a:rect l="l" t="t" r="r" b="b"/>
              <a:pathLst>
                <a:path w="120000" h="120000" extrusionOk="0">
                  <a:moveTo>
                    <a:pt x="0" y="59997"/>
                  </a:moveTo>
                  <a:lnTo>
                    <a:pt x="120000" y="59997"/>
                  </a:lnTo>
                </a:path>
              </a:pathLst>
            </a:custGeom>
            <a:noFill/>
            <a:ln w="12700" cap="flat" cmpd="sng">
              <a:solidFill>
                <a:srgbClr val="C69B2A"/>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g1f92462c73a_2_276"/>
            <p:cNvSpPr txBox="1"/>
            <p:nvPr/>
          </p:nvSpPr>
          <p:spPr>
            <a:xfrm rot="483546">
              <a:off x="6143049" y="3245295"/>
              <a:ext cx="34238" cy="3423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Quattrocento Sans"/>
                <a:buNone/>
              </a:pPr>
              <a:endParaRPr sz="500" b="0" i="0" u="none" strike="noStrike" cap="none">
                <a:solidFill>
                  <a:schemeClr val="dk1"/>
                </a:solidFill>
                <a:latin typeface="Quattrocento Sans"/>
                <a:ea typeface="Quattrocento Sans"/>
                <a:cs typeface="Quattrocento Sans"/>
                <a:sym typeface="Quattrocento Sans"/>
              </a:endParaRPr>
            </a:p>
          </p:txBody>
        </p:sp>
        <p:sp>
          <p:nvSpPr>
            <p:cNvPr id="462" name="Google Shape;462;g1f92462c73a_2_276"/>
            <p:cNvSpPr/>
            <p:nvPr/>
          </p:nvSpPr>
          <p:spPr>
            <a:xfrm>
              <a:off x="6489515" y="2855883"/>
              <a:ext cx="1328700" cy="1098900"/>
            </a:xfrm>
            <a:prstGeom prst="ellipse">
              <a:avLst/>
            </a:prstGeom>
            <a:gradFill>
              <a:gsLst>
                <a:gs pos="0">
                  <a:srgbClr val="FFE0A5"/>
                </a:gs>
                <a:gs pos="50000">
                  <a:srgbClr val="FEDB95"/>
                </a:gs>
                <a:gs pos="100000">
                  <a:srgbClr val="FFD881"/>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g1f92462c73a_2_276"/>
            <p:cNvSpPr txBox="1"/>
            <p:nvPr/>
          </p:nvSpPr>
          <p:spPr>
            <a:xfrm>
              <a:off x="6684085" y="3016813"/>
              <a:ext cx="939600" cy="777000"/>
            </a:xfrm>
            <a:prstGeom prst="rect">
              <a:avLst/>
            </a:prstGeom>
            <a:no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dk1"/>
                </a:buClr>
                <a:buSzPts val="1000"/>
                <a:buFont typeface="Quattrocento Sans"/>
                <a:buNone/>
              </a:pPr>
              <a:r>
                <a:rPr lang="en-US" sz="1000" b="0" i="0" u="none" strike="noStrike" cap="none">
                  <a:solidFill>
                    <a:schemeClr val="dk1"/>
                  </a:solidFill>
                  <a:latin typeface="Quattrocento Sans"/>
                  <a:ea typeface="Quattrocento Sans"/>
                  <a:cs typeface="Quattrocento Sans"/>
                  <a:sym typeface="Quattrocento Sans"/>
                </a:rPr>
                <a:t>General Education Teachers</a:t>
              </a:r>
              <a:endParaRPr sz="1400" b="0" i="0" u="none" strike="noStrike" cap="none">
                <a:solidFill>
                  <a:srgbClr val="000000"/>
                </a:solidFill>
                <a:latin typeface="Arial"/>
                <a:ea typeface="Arial"/>
                <a:cs typeface="Arial"/>
                <a:sym typeface="Arial"/>
              </a:endParaRPr>
            </a:p>
          </p:txBody>
        </p:sp>
        <p:sp>
          <p:nvSpPr>
            <p:cNvPr id="464" name="Google Shape;464;g1f92462c73a_2_276"/>
            <p:cNvSpPr/>
            <p:nvPr/>
          </p:nvSpPr>
          <p:spPr>
            <a:xfrm rot="2454863">
              <a:off x="5432900" y="4019836"/>
              <a:ext cx="774128" cy="20630"/>
            </a:xfrm>
            <a:custGeom>
              <a:avLst/>
              <a:gdLst/>
              <a:ahLst/>
              <a:cxnLst/>
              <a:rect l="l" t="t" r="r" b="b"/>
              <a:pathLst>
                <a:path w="120000" h="120000" extrusionOk="0">
                  <a:moveTo>
                    <a:pt x="0" y="59997"/>
                  </a:moveTo>
                  <a:lnTo>
                    <a:pt x="120000" y="59997"/>
                  </a:lnTo>
                </a:path>
              </a:pathLst>
            </a:custGeom>
            <a:noFill/>
            <a:ln w="12700" cap="flat" cmpd="sng">
              <a:solidFill>
                <a:srgbClr val="C69B2A"/>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g1f92462c73a_2_276"/>
            <p:cNvSpPr txBox="1"/>
            <p:nvPr/>
          </p:nvSpPr>
          <p:spPr>
            <a:xfrm rot="2436078">
              <a:off x="5800770" y="4010784"/>
              <a:ext cx="38722" cy="387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Quattrocento Sans"/>
                <a:buNone/>
              </a:pPr>
              <a:endParaRPr sz="500" b="0" i="0" u="none" strike="noStrike" cap="none">
                <a:solidFill>
                  <a:schemeClr val="dk1"/>
                </a:solidFill>
                <a:latin typeface="Quattrocento Sans"/>
                <a:ea typeface="Quattrocento Sans"/>
                <a:cs typeface="Quattrocento Sans"/>
                <a:sym typeface="Quattrocento Sans"/>
              </a:endParaRPr>
            </a:p>
          </p:txBody>
        </p:sp>
        <p:sp>
          <p:nvSpPr>
            <p:cNvPr id="466" name="Google Shape;466;g1f92462c73a_2_276"/>
            <p:cNvSpPr/>
            <p:nvPr/>
          </p:nvSpPr>
          <p:spPr>
            <a:xfrm>
              <a:off x="5906900" y="4131631"/>
              <a:ext cx="1328700" cy="1098900"/>
            </a:xfrm>
            <a:prstGeom prst="ellipse">
              <a:avLst/>
            </a:prstGeom>
            <a:gradFill>
              <a:gsLst>
                <a:gs pos="0">
                  <a:srgbClr val="FFE0A5"/>
                </a:gs>
                <a:gs pos="50000">
                  <a:srgbClr val="FEDB95"/>
                </a:gs>
                <a:gs pos="100000">
                  <a:srgbClr val="FFD881"/>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g1f92462c73a_2_276"/>
            <p:cNvSpPr txBox="1"/>
            <p:nvPr/>
          </p:nvSpPr>
          <p:spPr>
            <a:xfrm>
              <a:off x="6101470" y="4292561"/>
              <a:ext cx="939600" cy="777000"/>
            </a:xfrm>
            <a:prstGeom prst="rect">
              <a:avLst/>
            </a:prstGeom>
            <a:no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dk1"/>
                </a:buClr>
                <a:buSzPts val="1000"/>
                <a:buFont typeface="Quattrocento Sans"/>
                <a:buNone/>
              </a:pPr>
              <a:r>
                <a:rPr lang="en-US" sz="1000" b="0" i="0" u="none" strike="noStrike" cap="none">
                  <a:solidFill>
                    <a:schemeClr val="dk1"/>
                  </a:solidFill>
                  <a:latin typeface="Quattrocento Sans"/>
                  <a:ea typeface="Quattrocento Sans"/>
                  <a:cs typeface="Quattrocento Sans"/>
                  <a:sym typeface="Quattrocento Sans"/>
                </a:rPr>
                <a:t>Paraeducators</a:t>
              </a:r>
              <a:endParaRPr sz="1400" b="0" i="0" u="none" strike="noStrike" cap="none">
                <a:solidFill>
                  <a:srgbClr val="000000"/>
                </a:solidFill>
                <a:latin typeface="Arial"/>
                <a:ea typeface="Arial"/>
                <a:cs typeface="Arial"/>
                <a:sym typeface="Arial"/>
              </a:endParaRPr>
            </a:p>
          </p:txBody>
        </p:sp>
        <p:sp>
          <p:nvSpPr>
            <p:cNvPr id="468" name="Google Shape;468;g1f92462c73a_2_276"/>
            <p:cNvSpPr/>
            <p:nvPr/>
          </p:nvSpPr>
          <p:spPr>
            <a:xfrm rot="4417977">
              <a:off x="4681988" y="4481380"/>
              <a:ext cx="862345" cy="20604"/>
            </a:xfrm>
            <a:custGeom>
              <a:avLst/>
              <a:gdLst/>
              <a:ahLst/>
              <a:cxnLst/>
              <a:rect l="l" t="t" r="r" b="b"/>
              <a:pathLst>
                <a:path w="120000" h="120000" extrusionOk="0">
                  <a:moveTo>
                    <a:pt x="0" y="59997"/>
                  </a:moveTo>
                  <a:lnTo>
                    <a:pt x="120000" y="59997"/>
                  </a:lnTo>
                </a:path>
              </a:pathLst>
            </a:custGeom>
            <a:noFill/>
            <a:ln w="12700" cap="flat" cmpd="sng">
              <a:solidFill>
                <a:srgbClr val="C69B2A"/>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g1f92462c73a_2_276"/>
            <p:cNvSpPr txBox="1"/>
            <p:nvPr/>
          </p:nvSpPr>
          <p:spPr>
            <a:xfrm rot="4430130">
              <a:off x="5091469" y="4470110"/>
              <a:ext cx="43104" cy="43104"/>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Quattrocento Sans"/>
                <a:buNone/>
              </a:pPr>
              <a:endParaRPr sz="500" b="0" i="0" u="none" strike="noStrike" cap="none">
                <a:solidFill>
                  <a:schemeClr val="dk1"/>
                </a:solidFill>
                <a:latin typeface="Quattrocento Sans"/>
                <a:ea typeface="Quattrocento Sans"/>
                <a:cs typeface="Quattrocento Sans"/>
                <a:sym typeface="Quattrocento Sans"/>
              </a:endParaRPr>
            </a:p>
          </p:txBody>
        </p:sp>
        <p:sp>
          <p:nvSpPr>
            <p:cNvPr id="470" name="Google Shape;470;g1f92462c73a_2_276"/>
            <p:cNvSpPr/>
            <p:nvPr/>
          </p:nvSpPr>
          <p:spPr>
            <a:xfrm>
              <a:off x="4727051" y="4889874"/>
              <a:ext cx="1328700" cy="1098900"/>
            </a:xfrm>
            <a:prstGeom prst="ellipse">
              <a:avLst/>
            </a:prstGeom>
            <a:gradFill>
              <a:gsLst>
                <a:gs pos="0">
                  <a:srgbClr val="FFE0A5"/>
                </a:gs>
                <a:gs pos="50000">
                  <a:srgbClr val="FEDB95"/>
                </a:gs>
                <a:gs pos="100000">
                  <a:srgbClr val="FFD881"/>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g1f92462c73a_2_276"/>
            <p:cNvSpPr txBox="1"/>
            <p:nvPr/>
          </p:nvSpPr>
          <p:spPr>
            <a:xfrm>
              <a:off x="4921621" y="5050804"/>
              <a:ext cx="939600" cy="777000"/>
            </a:xfrm>
            <a:prstGeom prst="rect">
              <a:avLst/>
            </a:prstGeom>
            <a:no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dk1"/>
                </a:buClr>
                <a:buSzPts val="1000"/>
                <a:buFont typeface="Quattrocento Sans"/>
                <a:buNone/>
              </a:pPr>
              <a:r>
                <a:rPr lang="en-US" sz="1000" b="0" i="0" u="none" strike="noStrike" cap="none">
                  <a:solidFill>
                    <a:schemeClr val="dk1"/>
                  </a:solidFill>
                  <a:latin typeface="Quattrocento Sans"/>
                  <a:ea typeface="Quattrocento Sans"/>
                  <a:cs typeface="Quattrocento Sans"/>
                  <a:sym typeface="Quattrocento Sans"/>
                </a:rPr>
                <a:t>Related Services and Support Staff</a:t>
              </a:r>
              <a:endParaRPr sz="1400" b="0" i="0" u="none" strike="noStrike" cap="none">
                <a:solidFill>
                  <a:srgbClr val="000000"/>
                </a:solidFill>
                <a:latin typeface="Arial"/>
                <a:ea typeface="Arial"/>
                <a:cs typeface="Arial"/>
                <a:sym typeface="Arial"/>
              </a:endParaRPr>
            </a:p>
          </p:txBody>
        </p:sp>
        <p:sp>
          <p:nvSpPr>
            <p:cNvPr id="472" name="Google Shape;472;g1f92462c73a_2_276"/>
            <p:cNvSpPr/>
            <p:nvPr/>
          </p:nvSpPr>
          <p:spPr>
            <a:xfrm rot="6382023">
              <a:off x="3835915" y="4481502"/>
              <a:ext cx="862345" cy="20604"/>
            </a:xfrm>
            <a:custGeom>
              <a:avLst/>
              <a:gdLst/>
              <a:ahLst/>
              <a:cxnLst/>
              <a:rect l="l" t="t" r="r" b="b"/>
              <a:pathLst>
                <a:path w="120000" h="120000" extrusionOk="0">
                  <a:moveTo>
                    <a:pt x="0" y="59997"/>
                  </a:moveTo>
                  <a:lnTo>
                    <a:pt x="120000" y="59997"/>
                  </a:lnTo>
                </a:path>
              </a:pathLst>
            </a:custGeom>
            <a:noFill/>
            <a:ln w="12700" cap="flat" cmpd="sng">
              <a:solidFill>
                <a:srgbClr val="C69B2A"/>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g1f92462c73a_2_276"/>
            <p:cNvSpPr txBox="1"/>
            <p:nvPr/>
          </p:nvSpPr>
          <p:spPr>
            <a:xfrm rot="-4430130">
              <a:off x="4245498" y="4470076"/>
              <a:ext cx="43104" cy="43104"/>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Quattrocento Sans"/>
                <a:buNone/>
              </a:pPr>
              <a:endParaRPr sz="500" b="0" i="0" u="none" strike="noStrike" cap="none">
                <a:solidFill>
                  <a:schemeClr val="dk1"/>
                </a:solidFill>
                <a:latin typeface="Quattrocento Sans"/>
                <a:ea typeface="Quattrocento Sans"/>
                <a:cs typeface="Quattrocento Sans"/>
                <a:sym typeface="Quattrocento Sans"/>
              </a:endParaRPr>
            </a:p>
          </p:txBody>
        </p:sp>
        <p:sp>
          <p:nvSpPr>
            <p:cNvPr id="474" name="Google Shape;474;g1f92462c73a_2_276"/>
            <p:cNvSpPr/>
            <p:nvPr/>
          </p:nvSpPr>
          <p:spPr>
            <a:xfrm>
              <a:off x="3324562" y="4889874"/>
              <a:ext cx="1328700" cy="1098900"/>
            </a:xfrm>
            <a:prstGeom prst="ellipse">
              <a:avLst/>
            </a:prstGeom>
            <a:gradFill>
              <a:gsLst>
                <a:gs pos="0">
                  <a:srgbClr val="FFE0A5"/>
                </a:gs>
                <a:gs pos="50000">
                  <a:srgbClr val="FEDB95"/>
                </a:gs>
                <a:gs pos="100000">
                  <a:srgbClr val="FFD881"/>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g1f92462c73a_2_276"/>
            <p:cNvSpPr txBox="1"/>
            <p:nvPr/>
          </p:nvSpPr>
          <p:spPr>
            <a:xfrm>
              <a:off x="3519132" y="5050804"/>
              <a:ext cx="939600" cy="777000"/>
            </a:xfrm>
            <a:prstGeom prst="rect">
              <a:avLst/>
            </a:prstGeom>
            <a:no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dk1"/>
                </a:buClr>
                <a:buSzPts val="1000"/>
                <a:buFont typeface="Quattrocento Sans"/>
                <a:buNone/>
              </a:pPr>
              <a:r>
                <a:rPr lang="en-US" sz="1000" b="0" i="0" u="none" strike="noStrike" cap="none">
                  <a:solidFill>
                    <a:schemeClr val="dk1"/>
                  </a:solidFill>
                  <a:latin typeface="Quattrocento Sans"/>
                  <a:ea typeface="Quattrocento Sans"/>
                  <a:cs typeface="Quattrocento Sans"/>
                  <a:sym typeface="Quattrocento Sans"/>
                </a:rPr>
                <a:t>School Psychologist</a:t>
              </a:r>
              <a:endParaRPr sz="1400" b="0" i="0" u="none" strike="noStrike" cap="none">
                <a:solidFill>
                  <a:srgbClr val="000000"/>
                </a:solidFill>
                <a:latin typeface="Arial"/>
                <a:ea typeface="Arial"/>
                <a:cs typeface="Arial"/>
                <a:sym typeface="Arial"/>
              </a:endParaRPr>
            </a:p>
          </p:txBody>
        </p:sp>
        <p:sp>
          <p:nvSpPr>
            <p:cNvPr id="476" name="Google Shape;476;g1f92462c73a_2_276"/>
            <p:cNvSpPr/>
            <p:nvPr/>
          </p:nvSpPr>
          <p:spPr>
            <a:xfrm rot="8345137">
              <a:off x="3173225" y="4019855"/>
              <a:ext cx="774128" cy="20630"/>
            </a:xfrm>
            <a:custGeom>
              <a:avLst/>
              <a:gdLst/>
              <a:ahLst/>
              <a:cxnLst/>
              <a:rect l="l" t="t" r="r" b="b"/>
              <a:pathLst>
                <a:path w="120000" h="120000" extrusionOk="0">
                  <a:moveTo>
                    <a:pt x="0" y="59997"/>
                  </a:moveTo>
                  <a:lnTo>
                    <a:pt x="120000" y="59997"/>
                  </a:lnTo>
                </a:path>
              </a:pathLst>
            </a:custGeom>
            <a:noFill/>
            <a:ln w="12700" cap="flat" cmpd="sng">
              <a:solidFill>
                <a:srgbClr val="C69B2A"/>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g1f92462c73a_2_276"/>
            <p:cNvSpPr txBox="1"/>
            <p:nvPr/>
          </p:nvSpPr>
          <p:spPr>
            <a:xfrm rot="-2436078">
              <a:off x="3540873" y="4010932"/>
              <a:ext cx="38722" cy="387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Quattrocento Sans"/>
                <a:buNone/>
              </a:pPr>
              <a:endParaRPr sz="500" b="0" i="0" u="none" strike="noStrike" cap="none">
                <a:solidFill>
                  <a:schemeClr val="dk1"/>
                </a:solidFill>
                <a:latin typeface="Quattrocento Sans"/>
                <a:ea typeface="Quattrocento Sans"/>
                <a:cs typeface="Quattrocento Sans"/>
                <a:sym typeface="Quattrocento Sans"/>
              </a:endParaRPr>
            </a:p>
          </p:txBody>
        </p:sp>
        <p:sp>
          <p:nvSpPr>
            <p:cNvPr id="478" name="Google Shape;478;g1f92462c73a_2_276"/>
            <p:cNvSpPr/>
            <p:nvPr/>
          </p:nvSpPr>
          <p:spPr>
            <a:xfrm>
              <a:off x="2144714" y="4131631"/>
              <a:ext cx="1328700" cy="1098900"/>
            </a:xfrm>
            <a:prstGeom prst="ellipse">
              <a:avLst/>
            </a:prstGeom>
            <a:gradFill>
              <a:gsLst>
                <a:gs pos="0">
                  <a:srgbClr val="FFE0A5"/>
                </a:gs>
                <a:gs pos="50000">
                  <a:srgbClr val="FEDB95"/>
                </a:gs>
                <a:gs pos="100000">
                  <a:srgbClr val="FFD881"/>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g1f92462c73a_2_276"/>
            <p:cNvSpPr txBox="1"/>
            <p:nvPr/>
          </p:nvSpPr>
          <p:spPr>
            <a:xfrm>
              <a:off x="2339284" y="4292561"/>
              <a:ext cx="939600" cy="777000"/>
            </a:xfrm>
            <a:prstGeom prst="rect">
              <a:avLst/>
            </a:prstGeom>
            <a:no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dk1"/>
                </a:buClr>
                <a:buSzPts val="1000"/>
                <a:buFont typeface="Quattrocento Sans"/>
                <a:buNone/>
              </a:pPr>
              <a:r>
                <a:rPr lang="en-US" sz="1000" b="0" i="0" u="none" strike="noStrike" cap="none">
                  <a:solidFill>
                    <a:schemeClr val="dk1"/>
                  </a:solidFill>
                  <a:latin typeface="Quattrocento Sans"/>
                  <a:ea typeface="Quattrocento Sans"/>
                  <a:cs typeface="Quattrocento Sans"/>
                  <a:sym typeface="Quattrocento Sans"/>
                </a:rPr>
                <a:t>Adult Service Providers</a:t>
              </a:r>
              <a:endParaRPr sz="1400" b="0" i="0" u="none" strike="noStrike" cap="none">
                <a:solidFill>
                  <a:srgbClr val="000000"/>
                </a:solidFill>
                <a:latin typeface="Arial"/>
                <a:ea typeface="Arial"/>
                <a:cs typeface="Arial"/>
                <a:sym typeface="Arial"/>
              </a:endParaRPr>
            </a:p>
          </p:txBody>
        </p:sp>
        <p:sp>
          <p:nvSpPr>
            <p:cNvPr id="480" name="Google Shape;480;g1f92462c73a_2_276"/>
            <p:cNvSpPr/>
            <p:nvPr/>
          </p:nvSpPr>
          <p:spPr>
            <a:xfrm rot="10309214">
              <a:off x="2877456" y="3252162"/>
              <a:ext cx="685272" cy="20619"/>
            </a:xfrm>
            <a:custGeom>
              <a:avLst/>
              <a:gdLst/>
              <a:ahLst/>
              <a:cxnLst/>
              <a:rect l="l" t="t" r="r" b="b"/>
              <a:pathLst>
                <a:path w="120000" h="120000" extrusionOk="0">
                  <a:moveTo>
                    <a:pt x="0" y="59997"/>
                  </a:moveTo>
                  <a:lnTo>
                    <a:pt x="120000" y="59997"/>
                  </a:lnTo>
                </a:path>
              </a:pathLst>
            </a:custGeom>
            <a:noFill/>
            <a:ln w="12700" cap="flat" cmpd="sng">
              <a:solidFill>
                <a:srgbClr val="C69B2A"/>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g1f92462c73a_2_276"/>
            <p:cNvSpPr txBox="1"/>
            <p:nvPr/>
          </p:nvSpPr>
          <p:spPr>
            <a:xfrm rot="-483546">
              <a:off x="3202913" y="3245372"/>
              <a:ext cx="34238" cy="3423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Quattrocento Sans"/>
                <a:buNone/>
              </a:pPr>
              <a:endParaRPr sz="500" b="0" i="0" u="none" strike="noStrike" cap="none">
                <a:solidFill>
                  <a:schemeClr val="dk1"/>
                </a:solidFill>
                <a:latin typeface="Quattrocento Sans"/>
                <a:ea typeface="Quattrocento Sans"/>
                <a:cs typeface="Quattrocento Sans"/>
                <a:sym typeface="Quattrocento Sans"/>
              </a:endParaRPr>
            </a:p>
          </p:txBody>
        </p:sp>
        <p:sp>
          <p:nvSpPr>
            <p:cNvPr id="482" name="Google Shape;482;g1f92462c73a_2_276"/>
            <p:cNvSpPr/>
            <p:nvPr/>
          </p:nvSpPr>
          <p:spPr>
            <a:xfrm>
              <a:off x="1562099" y="2855883"/>
              <a:ext cx="1328700" cy="1098900"/>
            </a:xfrm>
            <a:prstGeom prst="ellipse">
              <a:avLst/>
            </a:prstGeom>
            <a:gradFill>
              <a:gsLst>
                <a:gs pos="0">
                  <a:srgbClr val="FFE0A5"/>
                </a:gs>
                <a:gs pos="50000">
                  <a:srgbClr val="FEDB95"/>
                </a:gs>
                <a:gs pos="100000">
                  <a:srgbClr val="FFD881"/>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g1f92462c73a_2_276"/>
            <p:cNvSpPr txBox="1"/>
            <p:nvPr/>
          </p:nvSpPr>
          <p:spPr>
            <a:xfrm>
              <a:off x="1756669" y="3016813"/>
              <a:ext cx="939600" cy="777000"/>
            </a:xfrm>
            <a:prstGeom prst="rect">
              <a:avLst/>
            </a:prstGeom>
            <a:no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dk1"/>
                </a:buClr>
                <a:buSzPts val="1000"/>
                <a:buFont typeface="Quattrocento Sans"/>
                <a:buNone/>
              </a:pPr>
              <a:r>
                <a:rPr lang="en-US" sz="1000" b="0" i="0" u="none" strike="noStrike" cap="none">
                  <a:solidFill>
                    <a:schemeClr val="dk1"/>
                  </a:solidFill>
                  <a:latin typeface="Quattrocento Sans"/>
                  <a:ea typeface="Quattrocento Sans"/>
                  <a:cs typeface="Quattrocento Sans"/>
                  <a:sym typeface="Quattrocento Sans"/>
                </a:rPr>
                <a:t>Employers</a:t>
              </a:r>
              <a:endParaRPr sz="1400" b="0" i="0" u="none" strike="noStrike" cap="none">
                <a:solidFill>
                  <a:srgbClr val="000000"/>
                </a:solidFill>
                <a:latin typeface="Arial"/>
                <a:ea typeface="Arial"/>
                <a:cs typeface="Arial"/>
                <a:sym typeface="Arial"/>
              </a:endParaRPr>
            </a:p>
          </p:txBody>
        </p:sp>
        <p:sp>
          <p:nvSpPr>
            <p:cNvPr id="484" name="Google Shape;484;g1f92462c73a_2_276"/>
            <p:cNvSpPr/>
            <p:nvPr/>
          </p:nvSpPr>
          <p:spPr>
            <a:xfrm rot="-9327085">
              <a:off x="2974915" y="2421851"/>
              <a:ext cx="720639" cy="20806"/>
            </a:xfrm>
            <a:custGeom>
              <a:avLst/>
              <a:gdLst/>
              <a:ahLst/>
              <a:cxnLst/>
              <a:rect l="l" t="t" r="r" b="b"/>
              <a:pathLst>
                <a:path w="120000" h="120000" extrusionOk="0">
                  <a:moveTo>
                    <a:pt x="0" y="59997"/>
                  </a:moveTo>
                  <a:lnTo>
                    <a:pt x="120000" y="59997"/>
                  </a:lnTo>
                </a:path>
              </a:pathLst>
            </a:custGeom>
            <a:noFill/>
            <a:ln w="12700" cap="flat" cmpd="sng">
              <a:solidFill>
                <a:srgbClr val="C69B2A"/>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g1f92462c73a_2_276"/>
            <p:cNvSpPr txBox="1"/>
            <p:nvPr/>
          </p:nvSpPr>
          <p:spPr>
            <a:xfrm rot="1478500">
              <a:off x="3317194" y="2414348"/>
              <a:ext cx="35976" cy="3597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Quattrocento Sans"/>
                <a:buNone/>
              </a:pPr>
              <a:endParaRPr sz="500" b="0" i="0" u="none" strike="noStrike" cap="none">
                <a:solidFill>
                  <a:schemeClr val="dk1"/>
                </a:solidFill>
                <a:latin typeface="Quattrocento Sans"/>
                <a:ea typeface="Quattrocento Sans"/>
                <a:cs typeface="Quattrocento Sans"/>
                <a:sym typeface="Quattrocento Sans"/>
              </a:endParaRPr>
            </a:p>
          </p:txBody>
        </p:sp>
        <p:sp>
          <p:nvSpPr>
            <p:cNvPr id="486" name="Google Shape;486;g1f92462c73a_2_276"/>
            <p:cNvSpPr/>
            <p:nvPr/>
          </p:nvSpPr>
          <p:spPr>
            <a:xfrm>
              <a:off x="1761694" y="1467669"/>
              <a:ext cx="1328700" cy="1098900"/>
            </a:xfrm>
            <a:prstGeom prst="ellipse">
              <a:avLst/>
            </a:prstGeom>
            <a:gradFill>
              <a:gsLst>
                <a:gs pos="0">
                  <a:srgbClr val="FFE0A5"/>
                </a:gs>
                <a:gs pos="50000">
                  <a:srgbClr val="FEDB95"/>
                </a:gs>
                <a:gs pos="100000">
                  <a:srgbClr val="FFD881"/>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g1f92462c73a_2_276"/>
            <p:cNvSpPr txBox="1"/>
            <p:nvPr/>
          </p:nvSpPr>
          <p:spPr>
            <a:xfrm>
              <a:off x="1956264" y="1628599"/>
              <a:ext cx="939600" cy="777000"/>
            </a:xfrm>
            <a:prstGeom prst="rect">
              <a:avLst/>
            </a:prstGeom>
            <a:no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dk1"/>
                </a:buClr>
                <a:buSzPts val="1000"/>
                <a:buFont typeface="Quattrocento Sans"/>
                <a:buNone/>
              </a:pPr>
              <a:r>
                <a:rPr lang="en-US" sz="1000" b="0" i="0" u="none" strike="noStrike" cap="none">
                  <a:solidFill>
                    <a:schemeClr val="dk1"/>
                  </a:solidFill>
                  <a:latin typeface="Quattrocento Sans"/>
                  <a:ea typeface="Quattrocento Sans"/>
                  <a:cs typeface="Quattrocento Sans"/>
                  <a:sym typeface="Quattrocento Sans"/>
                </a:rPr>
                <a:t>Community Partners</a:t>
              </a:r>
              <a:endParaRPr sz="1400" b="0" i="0" u="none" strike="noStrike" cap="none">
                <a:solidFill>
                  <a:srgbClr val="000000"/>
                </a:solidFill>
                <a:latin typeface="Arial"/>
                <a:ea typeface="Arial"/>
                <a:cs typeface="Arial"/>
                <a:sym typeface="Arial"/>
              </a:endParaRPr>
            </a:p>
          </p:txBody>
        </p:sp>
        <p:sp>
          <p:nvSpPr>
            <p:cNvPr id="488" name="Google Shape;488;g1f92462c73a_2_276"/>
            <p:cNvSpPr/>
            <p:nvPr/>
          </p:nvSpPr>
          <p:spPr>
            <a:xfrm rot="-7363589">
              <a:off x="3466433" y="1779567"/>
              <a:ext cx="826260" cy="20639"/>
            </a:xfrm>
            <a:custGeom>
              <a:avLst/>
              <a:gdLst/>
              <a:ahLst/>
              <a:cxnLst/>
              <a:rect l="l" t="t" r="r" b="b"/>
              <a:pathLst>
                <a:path w="120000" h="120000" extrusionOk="0">
                  <a:moveTo>
                    <a:pt x="0" y="59997"/>
                  </a:moveTo>
                  <a:lnTo>
                    <a:pt x="120000" y="59997"/>
                  </a:lnTo>
                </a:path>
              </a:pathLst>
            </a:custGeom>
            <a:noFill/>
            <a:ln w="12700" cap="flat" cmpd="sng">
              <a:solidFill>
                <a:srgbClr val="C69B2A"/>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g1f92462c73a_2_276"/>
            <p:cNvSpPr txBox="1"/>
            <p:nvPr/>
          </p:nvSpPr>
          <p:spPr>
            <a:xfrm rot="3447896">
              <a:off x="3858838" y="1769195"/>
              <a:ext cx="41278" cy="4127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Quattrocento Sans"/>
                <a:buNone/>
              </a:pPr>
              <a:endParaRPr sz="500" b="0" i="0" u="none" strike="noStrike" cap="none">
                <a:solidFill>
                  <a:schemeClr val="dk1"/>
                </a:solidFill>
                <a:latin typeface="Quattrocento Sans"/>
                <a:ea typeface="Quattrocento Sans"/>
                <a:cs typeface="Quattrocento Sans"/>
                <a:sym typeface="Quattrocento Sans"/>
              </a:endParaRPr>
            </a:p>
          </p:txBody>
        </p:sp>
        <p:sp>
          <p:nvSpPr>
            <p:cNvPr id="490" name="Google Shape;490;g1f92462c73a_2_276"/>
            <p:cNvSpPr/>
            <p:nvPr/>
          </p:nvSpPr>
          <p:spPr>
            <a:xfrm>
              <a:off x="2680129" y="407739"/>
              <a:ext cx="1328700" cy="1098900"/>
            </a:xfrm>
            <a:prstGeom prst="ellipse">
              <a:avLst/>
            </a:prstGeom>
            <a:gradFill>
              <a:gsLst>
                <a:gs pos="0">
                  <a:srgbClr val="FFE0A5"/>
                </a:gs>
                <a:gs pos="50000">
                  <a:srgbClr val="FEDB95"/>
                </a:gs>
                <a:gs pos="100000">
                  <a:srgbClr val="FFD881"/>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g1f92462c73a_2_276"/>
            <p:cNvSpPr txBox="1"/>
            <p:nvPr/>
          </p:nvSpPr>
          <p:spPr>
            <a:xfrm>
              <a:off x="2874699" y="568669"/>
              <a:ext cx="939600" cy="777000"/>
            </a:xfrm>
            <a:prstGeom prst="rect">
              <a:avLst/>
            </a:prstGeom>
            <a:no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dk1"/>
                </a:buClr>
                <a:buSzPts val="1000"/>
                <a:buFont typeface="Quattrocento Sans"/>
                <a:buNone/>
              </a:pPr>
              <a:r>
                <a:rPr lang="en-US" sz="1000" b="0" i="0" u="none" strike="noStrike" cap="none">
                  <a:solidFill>
                    <a:schemeClr val="dk1"/>
                  </a:solidFill>
                  <a:latin typeface="Quattrocento Sans"/>
                  <a:ea typeface="Quattrocento Sans"/>
                  <a:cs typeface="Quattrocento Sans"/>
                  <a:sym typeface="Quattrocento Sans"/>
                </a:rPr>
                <a:t>And Others</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g1f92462c73a_2_3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What should I expect from the Secondary Transition Process at School?</a:t>
            </a:r>
            <a:endParaRPr/>
          </a:p>
        </p:txBody>
      </p:sp>
      <p:sp>
        <p:nvSpPr>
          <p:cNvPr id="497" name="Google Shape;497;g1f92462c73a_2_345"/>
          <p:cNvSpPr txBox="1">
            <a:spLocks noGrp="1"/>
          </p:cNvSpPr>
          <p:nvPr>
            <p:ph type="body" idx="1"/>
          </p:nvPr>
        </p:nvSpPr>
        <p:spPr>
          <a:xfrm>
            <a:off x="838200" y="1825625"/>
            <a:ext cx="10515600" cy="4255861"/>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en-US"/>
              <a:t>The IEP Transition Plan should be a student centered and collaborative effort that is in place no later than a student’s 16</a:t>
            </a:r>
            <a:r>
              <a:rPr lang="en-US" baseline="30000"/>
              <a:t>th</a:t>
            </a:r>
            <a:r>
              <a:rPr lang="en-US"/>
              <a:t> birthday. Students should also have a High School and Beyond Plan that begins by grade 8.</a:t>
            </a:r>
            <a:endParaRPr/>
          </a:p>
          <a:p>
            <a:pPr marL="457200" lvl="0" indent="-342900" algn="l" rtl="0">
              <a:lnSpc>
                <a:spcPct val="90000"/>
              </a:lnSpc>
              <a:spcBef>
                <a:spcPts val="1000"/>
              </a:spcBef>
              <a:spcAft>
                <a:spcPts val="0"/>
              </a:spcAft>
              <a:buClr>
                <a:schemeClr val="dk1"/>
              </a:buClr>
              <a:buSzPts val="1800"/>
              <a:buChar char="•"/>
            </a:pPr>
            <a:r>
              <a:rPr lang="en-US"/>
              <a:t>IEP teams should be supporting connections with Washington State adult service agency's early in the IEP process.</a:t>
            </a:r>
            <a:endParaRPr/>
          </a:p>
          <a:p>
            <a:pPr marL="457200" lvl="0" indent="-342900" algn="l" rtl="0">
              <a:lnSpc>
                <a:spcPct val="90000"/>
              </a:lnSpc>
              <a:spcBef>
                <a:spcPts val="1000"/>
              </a:spcBef>
              <a:spcAft>
                <a:spcPts val="0"/>
              </a:spcAft>
              <a:buClr>
                <a:schemeClr val="dk1"/>
              </a:buClr>
              <a:buSzPts val="1800"/>
              <a:buChar char="•"/>
            </a:pPr>
            <a:r>
              <a:rPr lang="en-US"/>
              <a:t>Transition services as well as a graduation date and plan must be an individualized decision based on a student's unique disability related needs not based on the school schedule or model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g1f92462c73a_2_3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Secondary Transition Recommendation</a:t>
            </a:r>
            <a:endParaRPr/>
          </a:p>
        </p:txBody>
      </p:sp>
      <p:sp>
        <p:nvSpPr>
          <p:cNvPr id="503" name="Google Shape;503;g1f92462c73a_2_350"/>
          <p:cNvSpPr txBox="1">
            <a:spLocks noGrp="1"/>
          </p:cNvSpPr>
          <p:nvPr>
            <p:ph type="body" idx="1"/>
          </p:nvPr>
        </p:nvSpPr>
        <p:spPr>
          <a:xfrm>
            <a:off x="838200" y="1825625"/>
            <a:ext cx="10515600" cy="4255861"/>
          </a:xfrm>
          <a:prstGeom prst="rect">
            <a:avLst/>
          </a:prstGeom>
          <a:noFill/>
          <a:ln>
            <a:noFill/>
          </a:ln>
        </p:spPr>
        <p:txBody>
          <a:bodyPr spcFirstLastPara="1" wrap="square" lIns="91425" tIns="45700" rIns="91425" bIns="45700" anchor="t" anchorCtr="0">
            <a:normAutofit lnSpcReduction="10000"/>
          </a:bodyPr>
          <a:lstStyle/>
          <a:p>
            <a:pPr marL="457200" lvl="0" indent="-342900" algn="l" rtl="0">
              <a:lnSpc>
                <a:spcPct val="90000"/>
              </a:lnSpc>
              <a:spcBef>
                <a:spcPts val="1000"/>
              </a:spcBef>
              <a:spcAft>
                <a:spcPts val="0"/>
              </a:spcAft>
              <a:buClr>
                <a:schemeClr val="dk1"/>
              </a:buClr>
              <a:buSzPts val="1800"/>
              <a:buChar char="•"/>
            </a:pPr>
            <a:r>
              <a:rPr lang="en-US" b="0" i="0">
                <a:solidFill>
                  <a:srgbClr val="000000"/>
                </a:solidFill>
                <a:latin typeface="Quattrocento Sans"/>
                <a:ea typeface="Quattrocento Sans"/>
                <a:cs typeface="Quattrocento Sans"/>
                <a:sym typeface="Quattrocento Sans"/>
              </a:rPr>
              <a:t>It is best practice to begin discussing, planning, and working towards transition in middle school or earlier.</a:t>
            </a:r>
            <a:endParaRPr/>
          </a:p>
          <a:p>
            <a:pPr marL="457200" lvl="0" indent="-342900" algn="l" rtl="0">
              <a:lnSpc>
                <a:spcPct val="90000"/>
              </a:lnSpc>
              <a:spcBef>
                <a:spcPts val="1000"/>
              </a:spcBef>
              <a:spcAft>
                <a:spcPts val="0"/>
              </a:spcAft>
              <a:buClr>
                <a:schemeClr val="dk1"/>
              </a:buClr>
              <a:buSzPts val="1800"/>
              <a:buChar char="•"/>
            </a:pPr>
            <a:r>
              <a:rPr lang="en-US">
                <a:solidFill>
                  <a:srgbClr val="000000"/>
                </a:solidFill>
                <a:latin typeface="Quattrocento Sans"/>
                <a:ea typeface="Quattrocento Sans"/>
                <a:cs typeface="Quattrocento Sans"/>
                <a:sym typeface="Quattrocento Sans"/>
              </a:rPr>
              <a:t>Utilize Student </a:t>
            </a:r>
            <a:r>
              <a:rPr lang="en-US">
                <a:solidFill>
                  <a:srgbClr val="000000"/>
                </a:solidFill>
              </a:rPr>
              <a:t>Led</a:t>
            </a:r>
            <a:r>
              <a:rPr lang="en-US">
                <a:solidFill>
                  <a:srgbClr val="000000"/>
                </a:solidFill>
                <a:latin typeface="Quattrocento Sans"/>
                <a:ea typeface="Quattrocento Sans"/>
                <a:cs typeface="Quattrocento Sans"/>
                <a:sym typeface="Quattrocento Sans"/>
              </a:rPr>
              <a:t> IEPs</a:t>
            </a:r>
            <a:endParaRPr/>
          </a:p>
          <a:p>
            <a:pPr marL="457200" lvl="0" indent="-342900" algn="l" rtl="0">
              <a:lnSpc>
                <a:spcPct val="90000"/>
              </a:lnSpc>
              <a:spcBef>
                <a:spcPts val="1000"/>
              </a:spcBef>
              <a:spcAft>
                <a:spcPts val="0"/>
              </a:spcAft>
              <a:buClr>
                <a:schemeClr val="dk1"/>
              </a:buClr>
              <a:buSzPts val="1800"/>
              <a:buChar char="•"/>
            </a:pPr>
            <a:r>
              <a:rPr lang="en-US">
                <a:solidFill>
                  <a:srgbClr val="000000"/>
                </a:solidFill>
                <a:latin typeface="Quattrocento Sans"/>
                <a:ea typeface="Quattrocento Sans"/>
                <a:cs typeface="Quattrocento Sans"/>
                <a:sym typeface="Quattrocento Sans"/>
              </a:rPr>
              <a:t>Support students to understand, report on the usefulness and advocate for the accommodations and modifications in the IEP</a:t>
            </a:r>
            <a:endParaRPr/>
          </a:p>
          <a:p>
            <a:pPr marL="457200" lvl="0" indent="-342900" algn="l" rtl="0">
              <a:lnSpc>
                <a:spcPct val="90000"/>
              </a:lnSpc>
              <a:spcBef>
                <a:spcPts val="1000"/>
              </a:spcBef>
              <a:spcAft>
                <a:spcPts val="0"/>
              </a:spcAft>
              <a:buClr>
                <a:schemeClr val="dk1"/>
              </a:buClr>
              <a:buSzPts val="1800"/>
              <a:buChar char="•"/>
            </a:pPr>
            <a:r>
              <a:rPr lang="en-US" b="0" i="0">
                <a:solidFill>
                  <a:srgbClr val="000000"/>
                </a:solidFill>
                <a:latin typeface="Quattrocento Sans"/>
                <a:ea typeface="Quattrocento Sans"/>
                <a:cs typeface="Quattrocento Sans"/>
                <a:sym typeface="Quattrocento Sans"/>
              </a:rPr>
              <a:t>Utilize work-based learning opportunities that align with a student’s post-secondary goals help students engage in career exploration as well as to develop self-advocacy and other employment skills</a:t>
            </a:r>
            <a:endParaRPr/>
          </a:p>
          <a:p>
            <a:pPr marL="114300" lvl="0" indent="0" algn="l" rtl="0">
              <a:lnSpc>
                <a:spcPct val="90000"/>
              </a:lnSpc>
              <a:spcBef>
                <a:spcPts val="1000"/>
              </a:spcBef>
              <a:spcAft>
                <a:spcPts val="0"/>
              </a:spcAft>
              <a:buSzPts val="1800"/>
              <a:buNone/>
            </a:pPr>
            <a:endParaRPr/>
          </a:p>
        </p:txBody>
      </p:sp>
    </p:spTree>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8">
      <a:dk1>
        <a:srgbClr val="40403D"/>
      </a:dk1>
      <a:lt1>
        <a:srgbClr val="F7F5EB"/>
      </a:lt1>
      <a:dk2>
        <a:srgbClr val="40403D"/>
      </a:dk2>
      <a:lt2>
        <a:srgbClr val="F7F5EB"/>
      </a:lt2>
      <a:accent1>
        <a:srgbClr val="FBC639"/>
      </a:accent1>
      <a:accent2>
        <a:srgbClr val="0D5761"/>
      </a:accent2>
      <a:accent3>
        <a:srgbClr val="8CB5AB"/>
      </a:accent3>
      <a:accent4>
        <a:srgbClr val="68829E"/>
      </a:accent4>
      <a:accent5>
        <a:srgbClr val="6FB5BF"/>
      </a:accent5>
      <a:accent6>
        <a:srgbClr val="626D71"/>
      </a:accent6>
      <a:hlink>
        <a:srgbClr val="0070C0"/>
      </a:hlink>
      <a:folHlink>
        <a:srgbClr val="C490A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8">
      <a:dk1>
        <a:srgbClr val="40403D"/>
      </a:dk1>
      <a:lt1>
        <a:srgbClr val="F7F5EB"/>
      </a:lt1>
      <a:dk2>
        <a:srgbClr val="40403D"/>
      </a:dk2>
      <a:lt2>
        <a:srgbClr val="F7F5EB"/>
      </a:lt2>
      <a:accent1>
        <a:srgbClr val="FBC639"/>
      </a:accent1>
      <a:accent2>
        <a:srgbClr val="0D5761"/>
      </a:accent2>
      <a:accent3>
        <a:srgbClr val="8CB5AB"/>
      </a:accent3>
      <a:accent4>
        <a:srgbClr val="68829E"/>
      </a:accent4>
      <a:accent5>
        <a:srgbClr val="6FB5BF"/>
      </a:accent5>
      <a:accent6>
        <a:srgbClr val="626D71"/>
      </a:accent6>
      <a:hlink>
        <a:srgbClr val="0070C0"/>
      </a:hlink>
      <a:folHlink>
        <a:srgbClr val="C490A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itle Slides">
  <a:themeElements>
    <a:clrScheme name="Custom 7">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0070C0"/>
      </a:hlink>
      <a:folHlink>
        <a:srgbClr val="C490A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909</Words>
  <Application>Microsoft Office PowerPoint</Application>
  <PresentationFormat>Widescreen</PresentationFormat>
  <Paragraphs>82</Paragraphs>
  <Slides>25</Slides>
  <Notes>25</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25</vt:i4>
      </vt:variant>
    </vt:vector>
  </HeadingPairs>
  <TitlesOfParts>
    <vt:vector size="38" baseType="lpstr">
      <vt:lpstr>Noto Sans Symbols</vt:lpstr>
      <vt:lpstr>Open Sans</vt:lpstr>
      <vt:lpstr>Quattrocento Sans</vt:lpstr>
      <vt:lpstr>Corbel</vt:lpstr>
      <vt:lpstr>Arial</vt:lpstr>
      <vt:lpstr>Calibri</vt:lpstr>
      <vt:lpstr>Encode Sans Condensed Thin</vt:lpstr>
      <vt:lpstr>Merriweather Sans</vt:lpstr>
      <vt:lpstr>Open Sans Light</vt:lpstr>
      <vt:lpstr>Frame</vt:lpstr>
      <vt:lpstr>1_Office Theme</vt:lpstr>
      <vt:lpstr>Office Theme</vt:lpstr>
      <vt:lpstr>1_Title Slides</vt:lpstr>
      <vt:lpstr>OSPI, Vadis and the Mukilteo School District</vt:lpstr>
      <vt:lpstr>OSPI Secondary Transition</vt:lpstr>
      <vt:lpstr>Critical Interrelationship for Achieving Post-School Outcomes </vt:lpstr>
      <vt:lpstr>PowerPoint Presentation</vt:lpstr>
      <vt:lpstr>Transition Guidance to Add to your Toolbox</vt:lpstr>
      <vt:lpstr>Guidelines for Aligning High School &amp; Beyond Plans and IEP Transition Plans</vt:lpstr>
      <vt:lpstr>Appendix A: The Transition Team Members and Roles</vt:lpstr>
      <vt:lpstr>What should I expect from the Secondary Transition Process at School?</vt:lpstr>
      <vt:lpstr>Secondary Transition Recommendation</vt:lpstr>
      <vt:lpstr>Transition Resources</vt:lpstr>
      <vt:lpstr>Thank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OSPI, Vadis and the Mukilteo School District</dc:title>
  <dc:creator>Kenny Julie A.</dc:creator>
  <cp:lastModifiedBy>Jaimie Laitinen</cp:lastModifiedBy>
  <cp:revision>1</cp:revision>
  <dcterms:created xsi:type="dcterms:W3CDTF">2023-03-06T14:17:18Z</dcterms:created>
  <dcterms:modified xsi:type="dcterms:W3CDTF">2023-04-28T22:09:46Z</dcterms:modified>
</cp:coreProperties>
</file>